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9"/>
  </p:notesMasterIdLst>
  <p:handoutMasterIdLst>
    <p:handoutMasterId r:id="rId20"/>
  </p:handoutMasterIdLst>
  <p:sldIdLst>
    <p:sldId id="256" r:id="rId5"/>
    <p:sldId id="257" r:id="rId6"/>
    <p:sldId id="263" r:id="rId7"/>
    <p:sldId id="310" r:id="rId8"/>
    <p:sldId id="271" r:id="rId9"/>
    <p:sldId id="300" r:id="rId10"/>
    <p:sldId id="272" r:id="rId11"/>
    <p:sldId id="279" r:id="rId12"/>
    <p:sldId id="311" r:id="rId13"/>
    <p:sldId id="317" r:id="rId14"/>
    <p:sldId id="315" r:id="rId15"/>
    <p:sldId id="318" r:id="rId16"/>
    <p:sldId id="316" r:id="rId17"/>
    <p:sldId id="285" r:id="rId18"/>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A08622-0D4D-10E7-E2D3-A5D5A30AE1E6}" name="Lindsey Stuvick" initials="LS" userId="S::lstuvick@mnwd.com::aa4b9504-944f-4f6b-a6bf-891a068766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sey Stuvick" initials="LS" lastIdx="20" clrIdx="0">
    <p:extLst>
      <p:ext uri="{19B8F6BF-5375-455C-9EA6-DF929625EA0E}">
        <p15:presenceInfo xmlns:p15="http://schemas.microsoft.com/office/powerpoint/2012/main" userId="S::lstuvick@mnwd.com::aa4b9504-944f-4f6b-a6bf-891a06876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19D9"/>
    <a:srgbClr val="00416B"/>
    <a:srgbClr val="00B3C5"/>
    <a:srgbClr val="8CD1FC"/>
    <a:srgbClr val="B2E7AB"/>
    <a:srgbClr val="BAC6E0"/>
    <a:srgbClr val="C8B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1949C-C474-F0CE-CDD6-F57EF59A36A6}" v="8" dt="2023-10-18T20:52:59.134"/>
    <p1510:client id="{82E29D81-BB2D-6BFF-5ECA-474A4BAF2968}" v="7" dt="2023-10-23T23:05:52.990"/>
    <p1510:client id="{BC4E69B1-7A88-A82B-E321-C4300A917C33}" v="5" dt="2023-10-18T20:36:05.913"/>
    <p1510:client id="{F1470AD0-78C7-41B2-99B9-316F70841052}" v="1179" dt="2023-10-12T23:54:51.513"/>
    <p1510:client id="{F4DAB54F-BC79-46FF-D513-D618005D2894}" v="102" dt="2023-10-18T20:33:38.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8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d3a181cea37d2fa4f1321aaa7464eee0f5b6344e0d2c30b5a7f3060ee834994::" providerId="AD" clId="Web-{F3B3149E-16B1-5700-1F9B-1DE8493030F5}"/>
    <pc:docChg chg="addSld modSld">
      <pc:chgData name="Guest User" userId="S::urn:spo:anon#3d3a181cea37d2fa4f1321aaa7464eee0f5b6344e0d2c30b5a7f3060ee834994::" providerId="AD" clId="Web-{F3B3149E-16B1-5700-1F9B-1DE8493030F5}" dt="2023-09-11T20:20:05.108" v="5" actId="1076"/>
      <pc:docMkLst>
        <pc:docMk/>
      </pc:docMkLst>
      <pc:sldChg chg="addSp modSp new">
        <pc:chgData name="Guest User" userId="S::urn:spo:anon#3d3a181cea37d2fa4f1321aaa7464eee0f5b6344e0d2c30b5a7f3060ee834994::" providerId="AD" clId="Web-{F3B3149E-16B1-5700-1F9B-1DE8493030F5}" dt="2023-09-11T20:20:05.108" v="5" actId="1076"/>
        <pc:sldMkLst>
          <pc:docMk/>
          <pc:sldMk cId="3005030932" sldId="314"/>
        </pc:sldMkLst>
        <pc:picChg chg="add mod">
          <ac:chgData name="Guest User" userId="S::urn:spo:anon#3d3a181cea37d2fa4f1321aaa7464eee0f5b6344e0d2c30b5a7f3060ee834994::" providerId="AD" clId="Web-{F3B3149E-16B1-5700-1F9B-1DE8493030F5}" dt="2023-09-11T20:19:59.232" v="1"/>
          <ac:picMkLst>
            <pc:docMk/>
            <pc:sldMk cId="3005030932" sldId="314"/>
            <ac:picMk id="4" creationId="{A35D1DD4-9EB5-40EE-8F94-26CFD00A8B0A}"/>
          </ac:picMkLst>
        </pc:picChg>
        <pc:picChg chg="add mod">
          <ac:chgData name="Guest User" userId="S::urn:spo:anon#3d3a181cea37d2fa4f1321aaa7464eee0f5b6344e0d2c30b5a7f3060ee834994::" providerId="AD" clId="Web-{F3B3149E-16B1-5700-1F9B-1DE8493030F5}" dt="2023-09-11T20:20:05.108" v="5" actId="1076"/>
          <ac:picMkLst>
            <pc:docMk/>
            <pc:sldMk cId="3005030932" sldId="314"/>
            <ac:picMk id="5" creationId="{13212467-E303-F3E5-02FC-7E69197A2A31}"/>
          </ac:picMkLst>
        </pc:picChg>
        <pc:picChg chg="add mod">
          <ac:chgData name="Guest User" userId="S::urn:spo:anon#3d3a181cea37d2fa4f1321aaa7464eee0f5b6344e0d2c30b5a7f3060ee834994::" providerId="AD" clId="Web-{F3B3149E-16B1-5700-1F9B-1DE8493030F5}" dt="2023-09-11T20:20:02.811" v="4" actId="1076"/>
          <ac:picMkLst>
            <pc:docMk/>
            <pc:sldMk cId="3005030932" sldId="314"/>
            <ac:picMk id="6" creationId="{991556AA-B457-8D98-EDD7-278594DF4556}"/>
          </ac:picMkLst>
        </pc:picChg>
      </pc:sldChg>
    </pc:docChg>
  </pc:docChgLst>
  <pc:docChgLst>
    <pc:chgData name="Lindsey Stuvick" userId="aa4b9504-944f-4f6b-a6bf-891a06876621" providerId="ADAL" clId="{36E72C6F-D836-49E1-992C-5F30DEF376CB}"/>
    <pc:docChg chg="undo custSel modSld">
      <pc:chgData name="Lindsey Stuvick" userId="aa4b9504-944f-4f6b-a6bf-891a06876621" providerId="ADAL" clId="{36E72C6F-D836-49E1-992C-5F30DEF376CB}" dt="2022-10-04T23:56:57.963" v="27" actId="5793"/>
      <pc:docMkLst>
        <pc:docMk/>
      </pc:docMkLst>
      <pc:sldChg chg="modSp mod">
        <pc:chgData name="Lindsey Stuvick" userId="aa4b9504-944f-4f6b-a6bf-891a06876621" providerId="ADAL" clId="{36E72C6F-D836-49E1-992C-5F30DEF376CB}" dt="2022-10-04T23:55:36.099" v="20" actId="20577"/>
        <pc:sldMkLst>
          <pc:docMk/>
          <pc:sldMk cId="0" sldId="272"/>
        </pc:sldMkLst>
        <pc:spChg chg="mod">
          <ac:chgData name="Lindsey Stuvick" userId="aa4b9504-944f-4f6b-a6bf-891a06876621" providerId="ADAL" clId="{36E72C6F-D836-49E1-992C-5F30DEF376CB}" dt="2022-10-04T23:55:36.099" v="20" actId="20577"/>
          <ac:spMkLst>
            <pc:docMk/>
            <pc:sldMk cId="0" sldId="272"/>
            <ac:spMk id="10" creationId="{FA9F94D4-46BA-464D-8FC9-A21A1B05AD8F}"/>
          </ac:spMkLst>
        </pc:spChg>
      </pc:sldChg>
      <pc:sldChg chg="modSp mod">
        <pc:chgData name="Lindsey Stuvick" userId="aa4b9504-944f-4f6b-a6bf-891a06876621" providerId="ADAL" clId="{36E72C6F-D836-49E1-992C-5F30DEF376CB}" dt="2022-10-04T23:56:57.963" v="27" actId="5793"/>
        <pc:sldMkLst>
          <pc:docMk/>
          <pc:sldMk cId="0" sldId="279"/>
        </pc:sldMkLst>
        <pc:spChg chg="mod">
          <ac:chgData name="Lindsey Stuvick" userId="aa4b9504-944f-4f6b-a6bf-891a06876621" providerId="ADAL" clId="{36E72C6F-D836-49E1-992C-5F30DEF376CB}" dt="2022-10-04T23:56:57.963" v="27" actId="5793"/>
          <ac:spMkLst>
            <pc:docMk/>
            <pc:sldMk cId="0" sldId="279"/>
            <ac:spMk id="14" creationId="{1BE38111-9D74-87FC-B227-871F93A01903}"/>
          </ac:spMkLst>
        </pc:spChg>
      </pc:sldChg>
      <pc:sldChg chg="modSp mod addCm modCm">
        <pc:chgData name="Lindsey Stuvick" userId="aa4b9504-944f-4f6b-a6bf-891a06876621" providerId="ADAL" clId="{36E72C6F-D836-49E1-992C-5F30DEF376CB}" dt="2022-10-04T23:54:32.614" v="17" actId="20577"/>
        <pc:sldMkLst>
          <pc:docMk/>
          <pc:sldMk cId="2036099987" sldId="300"/>
        </pc:sldMkLst>
        <pc:spChg chg="mod">
          <ac:chgData name="Lindsey Stuvick" userId="aa4b9504-944f-4f6b-a6bf-891a06876621" providerId="ADAL" clId="{36E72C6F-D836-49E1-992C-5F30DEF376CB}" dt="2022-10-04T23:54:32.614" v="17" actId="20577"/>
          <ac:spMkLst>
            <pc:docMk/>
            <pc:sldMk cId="2036099987" sldId="300"/>
            <ac:spMk id="107" creationId="{00000000-0000-0000-0000-000000000000}"/>
          </ac:spMkLst>
        </pc:spChg>
      </pc:sldChg>
    </pc:docChg>
  </pc:docChgLst>
  <pc:docChgLst>
    <pc:chgData name="Lindsey Stuvick" userId="S::lstuvick@mnwd.com::aa4b9504-944f-4f6b-a6bf-891a06876621" providerId="AD" clId="Web-{CAA89655-5347-08DD-D63D-52117DD9116E}"/>
    <pc:docChg chg="modSld">
      <pc:chgData name="Lindsey Stuvick" userId="S::lstuvick@mnwd.com::aa4b9504-944f-4f6b-a6bf-891a06876621" providerId="AD" clId="Web-{CAA89655-5347-08DD-D63D-52117DD9116E}" dt="2021-10-14T18:28:46.183" v="40" actId="20577"/>
      <pc:docMkLst>
        <pc:docMk/>
      </pc:docMkLst>
      <pc:sldChg chg="addCm">
        <pc:chgData name="Lindsey Stuvick" userId="S::lstuvick@mnwd.com::aa4b9504-944f-4f6b-a6bf-891a06876621" providerId="AD" clId="Web-{CAA89655-5347-08DD-D63D-52117DD9116E}" dt="2021-10-14T18:14:50.603" v="0"/>
        <pc:sldMkLst>
          <pc:docMk/>
          <pc:sldMk cId="0" sldId="257"/>
        </pc:sldMkLst>
      </pc:sldChg>
      <pc:sldChg chg="modSp addCm">
        <pc:chgData name="Lindsey Stuvick" userId="S::lstuvick@mnwd.com::aa4b9504-944f-4f6b-a6bf-891a06876621" providerId="AD" clId="Web-{CAA89655-5347-08DD-D63D-52117DD9116E}" dt="2021-10-14T18:21:42.690" v="16" actId="20577"/>
        <pc:sldMkLst>
          <pc:docMk/>
          <pc:sldMk cId="0" sldId="271"/>
        </pc:sldMkLst>
        <pc:spChg chg="mod">
          <ac:chgData name="Lindsey Stuvick" userId="S::lstuvick@mnwd.com::aa4b9504-944f-4f6b-a6bf-891a06876621" providerId="AD" clId="Web-{CAA89655-5347-08DD-D63D-52117DD9116E}" dt="2021-10-14T18:21:42.690" v="16" actId="20577"/>
          <ac:spMkLst>
            <pc:docMk/>
            <pc:sldMk cId="0" sldId="271"/>
            <ac:spMk id="8" creationId="{00000000-0000-0000-0000-000000000000}"/>
          </ac:spMkLst>
        </pc:spChg>
      </pc:sldChg>
      <pc:sldChg chg="modSp">
        <pc:chgData name="Lindsey Stuvick" userId="S::lstuvick@mnwd.com::aa4b9504-944f-4f6b-a6bf-891a06876621" providerId="AD" clId="Web-{CAA89655-5347-08DD-D63D-52117DD9116E}" dt="2021-10-14T18:26:24.899" v="30" actId="20577"/>
        <pc:sldMkLst>
          <pc:docMk/>
          <pc:sldMk cId="0" sldId="272"/>
        </pc:sldMkLst>
        <pc:spChg chg="mod">
          <ac:chgData name="Lindsey Stuvick" userId="S::lstuvick@mnwd.com::aa4b9504-944f-4f6b-a6bf-891a06876621" providerId="AD" clId="Web-{CAA89655-5347-08DD-D63D-52117DD9116E}" dt="2021-10-14T18:26:24.899" v="30" actId="20577"/>
          <ac:spMkLst>
            <pc:docMk/>
            <pc:sldMk cId="0" sldId="272"/>
            <ac:spMk id="8" creationId="{00000000-0000-0000-0000-000000000000}"/>
          </ac:spMkLst>
        </pc:spChg>
      </pc:sldChg>
      <pc:sldChg chg="modSp addCm modCm">
        <pc:chgData name="Lindsey Stuvick" userId="S::lstuvick@mnwd.com::aa4b9504-944f-4f6b-a6bf-891a06876621" providerId="AD" clId="Web-{CAA89655-5347-08DD-D63D-52117DD9116E}" dt="2021-10-14T18:23:34.567" v="19"/>
        <pc:sldMkLst>
          <pc:docMk/>
          <pc:sldMk cId="2036099987" sldId="300"/>
        </pc:sldMkLst>
        <pc:spChg chg="mod">
          <ac:chgData name="Lindsey Stuvick" userId="S::lstuvick@mnwd.com::aa4b9504-944f-4f6b-a6bf-891a06876621" providerId="AD" clId="Web-{CAA89655-5347-08DD-D63D-52117DD9116E}" dt="2021-10-14T18:22:43.504" v="17" actId="20577"/>
          <ac:spMkLst>
            <pc:docMk/>
            <pc:sldMk cId="2036099987" sldId="300"/>
            <ac:spMk id="107" creationId="{00000000-0000-0000-0000-000000000000}"/>
          </ac:spMkLst>
        </pc:spChg>
      </pc:sldChg>
      <pc:sldChg chg="modSp addCm">
        <pc:chgData name="Lindsey Stuvick" userId="S::lstuvick@mnwd.com::aa4b9504-944f-4f6b-a6bf-891a06876621" providerId="AD" clId="Web-{CAA89655-5347-08DD-D63D-52117DD9116E}" dt="2021-10-14T18:28:46.183" v="40" actId="20577"/>
        <pc:sldMkLst>
          <pc:docMk/>
          <pc:sldMk cId="2497777448" sldId="311"/>
        </pc:sldMkLst>
        <pc:spChg chg="mod">
          <ac:chgData name="Lindsey Stuvick" userId="S::lstuvick@mnwd.com::aa4b9504-944f-4f6b-a6bf-891a06876621" providerId="AD" clId="Web-{CAA89655-5347-08DD-D63D-52117DD9116E}" dt="2021-10-14T18:28:46.183" v="40" actId="20577"/>
          <ac:spMkLst>
            <pc:docMk/>
            <pc:sldMk cId="2497777448" sldId="311"/>
            <ac:spMk id="3" creationId="{DBFDFA76-721C-4F40-99E5-7058AFB37FD1}"/>
          </ac:spMkLst>
        </pc:spChg>
        <pc:picChg chg="mod">
          <ac:chgData name="Lindsey Stuvick" userId="S::lstuvick@mnwd.com::aa4b9504-944f-4f6b-a6bf-891a06876621" providerId="AD" clId="Web-{CAA89655-5347-08DD-D63D-52117DD9116E}" dt="2021-10-14T18:27:00.837" v="32" actId="1076"/>
          <ac:picMkLst>
            <pc:docMk/>
            <pc:sldMk cId="2497777448" sldId="311"/>
            <ac:picMk id="14" creationId="{03C18EBE-75D9-4F72-958A-275DC5E53DBF}"/>
          </ac:picMkLst>
        </pc:picChg>
      </pc:sldChg>
    </pc:docChg>
  </pc:docChgLst>
  <pc:docChgLst>
    <pc:chgData name="Lindsey Stuvick" userId="S::lstuvick@mnwd.com::aa4b9504-944f-4f6b-a6bf-891a06876621" providerId="AD" clId="Web-{82E29D81-BB2D-6BFF-5ECA-474A4BAF2968}"/>
    <pc:docChg chg="modSld">
      <pc:chgData name="Lindsey Stuvick" userId="S::lstuvick@mnwd.com::aa4b9504-944f-4f6b-a6bf-891a06876621" providerId="AD" clId="Web-{82E29D81-BB2D-6BFF-5ECA-474A4BAF2968}" dt="2023-10-23T23:05:52.708" v="5" actId="20577"/>
      <pc:docMkLst>
        <pc:docMk/>
      </pc:docMkLst>
      <pc:sldChg chg="modSp">
        <pc:chgData name="Lindsey Stuvick" userId="S::lstuvick@mnwd.com::aa4b9504-944f-4f6b-a6bf-891a06876621" providerId="AD" clId="Web-{82E29D81-BB2D-6BFF-5ECA-474A4BAF2968}" dt="2023-10-23T23:05:52.708" v="5" actId="20577"/>
        <pc:sldMkLst>
          <pc:docMk/>
          <pc:sldMk cId="0" sldId="257"/>
        </pc:sldMkLst>
        <pc:spChg chg="mod">
          <ac:chgData name="Lindsey Stuvick" userId="S::lstuvick@mnwd.com::aa4b9504-944f-4f6b-a6bf-891a06876621" providerId="AD" clId="Web-{82E29D81-BB2D-6BFF-5ECA-474A4BAF2968}" dt="2023-10-23T23:05:52.708" v="5" actId="20577"/>
          <ac:spMkLst>
            <pc:docMk/>
            <pc:sldMk cId="0" sldId="257"/>
            <ac:spMk id="3" creationId="{00000000-0000-0000-0000-000000000000}"/>
          </ac:spMkLst>
        </pc:spChg>
      </pc:sldChg>
    </pc:docChg>
  </pc:docChgLst>
  <pc:docChgLst>
    <pc:chgData name="Guest User" userId="S::urn:spo:anon#3d3a181cea37d2fa4f1321aaa7464eee0f5b6344e0d2c30b5a7f3060ee834994::" providerId="AD" clId="Web-{68B88F84-B1DE-F02D-4BF6-F83481957A80}"/>
    <pc:docChg chg="addSld delSld modSld sldOrd">
      <pc:chgData name="Guest User" userId="S::urn:spo:anon#3d3a181cea37d2fa4f1321aaa7464eee0f5b6344e0d2c30b5a7f3060ee834994::" providerId="AD" clId="Web-{68B88F84-B1DE-F02D-4BF6-F83481957A80}" dt="2023-10-17T23:49:06.281" v="277" actId="1076"/>
      <pc:docMkLst>
        <pc:docMk/>
      </pc:docMkLst>
      <pc:sldChg chg="addAnim delAnim">
        <pc:chgData name="Guest User" userId="S::urn:spo:anon#3d3a181cea37d2fa4f1321aaa7464eee0f5b6344e0d2c30b5a7f3060ee834994::" providerId="AD" clId="Web-{68B88F84-B1DE-F02D-4BF6-F83481957A80}" dt="2023-10-17T23:36:07.055" v="195"/>
        <pc:sldMkLst>
          <pc:docMk/>
          <pc:sldMk cId="0" sldId="271"/>
        </pc:sldMkLst>
      </pc:sldChg>
      <pc:sldChg chg="ord">
        <pc:chgData name="Guest User" userId="S::urn:spo:anon#3d3a181cea37d2fa4f1321aaa7464eee0f5b6344e0d2c30b5a7f3060ee834994::" providerId="AD" clId="Web-{68B88F84-B1DE-F02D-4BF6-F83481957A80}" dt="2023-10-17T23:46:37.745" v="249"/>
        <pc:sldMkLst>
          <pc:docMk/>
          <pc:sldMk cId="2158459414" sldId="311"/>
        </pc:sldMkLst>
      </pc:sldChg>
      <pc:sldChg chg="del">
        <pc:chgData name="Guest User" userId="S::urn:spo:anon#3d3a181cea37d2fa4f1321aaa7464eee0f5b6344e0d2c30b5a7f3060ee834994::" providerId="AD" clId="Web-{68B88F84-B1DE-F02D-4BF6-F83481957A80}" dt="2023-10-17T23:32:29.705" v="192"/>
        <pc:sldMkLst>
          <pc:docMk/>
          <pc:sldMk cId="4206735505" sldId="313"/>
        </pc:sldMkLst>
      </pc:sldChg>
      <pc:sldChg chg="del">
        <pc:chgData name="Guest User" userId="S::urn:spo:anon#3d3a181cea37d2fa4f1321aaa7464eee0f5b6344e0d2c30b5a7f3060ee834994::" providerId="AD" clId="Web-{68B88F84-B1DE-F02D-4BF6-F83481957A80}" dt="2023-10-17T23:32:38.908" v="193"/>
        <pc:sldMkLst>
          <pc:docMk/>
          <pc:sldMk cId="3005030932" sldId="314"/>
        </pc:sldMkLst>
      </pc:sldChg>
      <pc:sldChg chg="addSp modSp">
        <pc:chgData name="Guest User" userId="S::urn:spo:anon#3d3a181cea37d2fa4f1321aaa7464eee0f5b6344e0d2c30b5a7f3060ee834994::" providerId="AD" clId="Web-{68B88F84-B1DE-F02D-4BF6-F83481957A80}" dt="2023-10-17T23:45:53.400" v="247" actId="20577"/>
        <pc:sldMkLst>
          <pc:docMk/>
          <pc:sldMk cId="1785461124" sldId="315"/>
        </pc:sldMkLst>
        <pc:spChg chg="mod">
          <ac:chgData name="Guest User" userId="S::urn:spo:anon#3d3a181cea37d2fa4f1321aaa7464eee0f5b6344e0d2c30b5a7f3060ee834994::" providerId="AD" clId="Web-{68B88F84-B1DE-F02D-4BF6-F83481957A80}" dt="2023-10-17T23:40:52.563" v="201" actId="20577"/>
          <ac:spMkLst>
            <pc:docMk/>
            <pc:sldMk cId="1785461124" sldId="315"/>
            <ac:spMk id="9" creationId="{12D93DAC-C8D1-F842-2132-3B64C635110B}"/>
          </ac:spMkLst>
        </pc:spChg>
        <pc:spChg chg="mod">
          <ac:chgData name="Guest User" userId="S::urn:spo:anon#3d3a181cea37d2fa4f1321aaa7464eee0f5b6344e0d2c30b5a7f3060ee834994::" providerId="AD" clId="Web-{68B88F84-B1DE-F02D-4BF6-F83481957A80}" dt="2023-10-17T23:45:53.400" v="247" actId="20577"/>
          <ac:spMkLst>
            <pc:docMk/>
            <pc:sldMk cId="1785461124" sldId="315"/>
            <ac:spMk id="14" creationId="{1BE38111-9D74-87FC-B227-871F93A01903}"/>
          </ac:spMkLst>
        </pc:spChg>
        <pc:picChg chg="add mod">
          <ac:chgData name="Guest User" userId="S::urn:spo:anon#3d3a181cea37d2fa4f1321aaa7464eee0f5b6344e0d2c30b5a7f3060ee834994::" providerId="AD" clId="Web-{68B88F84-B1DE-F02D-4BF6-F83481957A80}" dt="2023-10-17T23:25:03.582" v="126" actId="14100"/>
          <ac:picMkLst>
            <pc:docMk/>
            <pc:sldMk cId="1785461124" sldId="315"/>
            <ac:picMk id="2" creationId="{29372C47-71C8-35BB-1F7C-E3580CE39339}"/>
          </ac:picMkLst>
        </pc:picChg>
        <pc:picChg chg="add mod">
          <ac:chgData name="Guest User" userId="S::urn:spo:anon#3d3a181cea37d2fa4f1321aaa7464eee0f5b6344e0d2c30b5a7f3060ee834994::" providerId="AD" clId="Web-{68B88F84-B1DE-F02D-4BF6-F83481957A80}" dt="2023-10-17T23:24:55.566" v="124" actId="1076"/>
          <ac:picMkLst>
            <pc:docMk/>
            <pc:sldMk cId="1785461124" sldId="315"/>
            <ac:picMk id="3" creationId="{3C4379B3-4511-D6E2-E240-3203397A84B3}"/>
          </ac:picMkLst>
        </pc:picChg>
      </pc:sldChg>
      <pc:sldChg chg="modSp">
        <pc:chgData name="Guest User" userId="S::urn:spo:anon#3d3a181cea37d2fa4f1321aaa7464eee0f5b6344e0d2c30b5a7f3060ee834994::" providerId="AD" clId="Web-{68B88F84-B1DE-F02D-4BF6-F83481957A80}" dt="2023-10-17T23:42:18.378" v="211" actId="20577"/>
        <pc:sldMkLst>
          <pc:docMk/>
          <pc:sldMk cId="1701642175" sldId="316"/>
        </pc:sldMkLst>
        <pc:spChg chg="mod">
          <ac:chgData name="Guest User" userId="S::urn:spo:anon#3d3a181cea37d2fa4f1321aaa7464eee0f5b6344e0d2c30b5a7f3060ee834994::" providerId="AD" clId="Web-{68B88F84-B1DE-F02D-4BF6-F83481957A80}" dt="2023-10-17T23:42:18.378" v="211" actId="20577"/>
          <ac:spMkLst>
            <pc:docMk/>
            <pc:sldMk cId="1701642175" sldId="316"/>
            <ac:spMk id="47" creationId="{6E4F0E07-A624-B267-71A2-5769C0127353}"/>
          </ac:spMkLst>
        </pc:spChg>
      </pc:sldChg>
      <pc:sldChg chg="addSp delSp modSp add replId modNotes">
        <pc:chgData name="Guest User" userId="S::urn:spo:anon#3d3a181cea37d2fa4f1321aaa7464eee0f5b6344e0d2c30b5a7f3060ee834994::" providerId="AD" clId="Web-{68B88F84-B1DE-F02D-4BF6-F83481957A80}" dt="2023-10-17T23:48:22.702" v="276" actId="1076"/>
        <pc:sldMkLst>
          <pc:docMk/>
          <pc:sldMk cId="971642424" sldId="317"/>
        </pc:sldMkLst>
        <pc:spChg chg="add mod">
          <ac:chgData name="Guest User" userId="S::urn:spo:anon#3d3a181cea37d2fa4f1321aaa7464eee0f5b6344e0d2c30b5a7f3060ee834994::" providerId="AD" clId="Web-{68B88F84-B1DE-F02D-4BF6-F83481957A80}" dt="2023-10-17T23:48:11.014" v="274" actId="1076"/>
          <ac:spMkLst>
            <pc:docMk/>
            <pc:sldMk cId="971642424" sldId="317"/>
            <ac:spMk id="5" creationId="{5C6E7E10-465E-23BB-5191-6DF26BCAD4D3}"/>
          </ac:spMkLst>
        </pc:spChg>
        <pc:spChg chg="mod">
          <ac:chgData name="Guest User" userId="S::urn:spo:anon#3d3a181cea37d2fa4f1321aaa7464eee0f5b6344e0d2c30b5a7f3060ee834994::" providerId="AD" clId="Web-{68B88F84-B1DE-F02D-4BF6-F83481957A80}" dt="2023-10-17T23:40:44.641" v="198" actId="20577"/>
          <ac:spMkLst>
            <pc:docMk/>
            <pc:sldMk cId="971642424" sldId="317"/>
            <ac:spMk id="9" creationId="{12D93DAC-C8D1-F842-2132-3B64C635110B}"/>
          </ac:spMkLst>
        </pc:spChg>
        <pc:spChg chg="mod">
          <ac:chgData name="Guest User" userId="S::urn:spo:anon#3d3a181cea37d2fa4f1321aaa7464eee0f5b6344e0d2c30b5a7f3060ee834994::" providerId="AD" clId="Web-{68B88F84-B1DE-F02D-4BF6-F83481957A80}" dt="2023-10-17T23:48:04.467" v="272" actId="20577"/>
          <ac:spMkLst>
            <pc:docMk/>
            <pc:sldMk cId="971642424" sldId="317"/>
            <ac:spMk id="16" creationId="{133CEEFF-80B4-AE29-FCAA-5577F45932F2}"/>
          </ac:spMkLst>
        </pc:spChg>
        <pc:spChg chg="del topLvl">
          <ac:chgData name="Guest User" userId="S::urn:spo:anon#3d3a181cea37d2fa4f1321aaa7464eee0f5b6344e0d2c30b5a7f3060ee834994::" providerId="AD" clId="Web-{68B88F84-B1DE-F02D-4BF6-F83481957A80}" dt="2023-10-17T22:50:38.536" v="11"/>
          <ac:spMkLst>
            <pc:docMk/>
            <pc:sldMk cId="971642424" sldId="317"/>
            <ac:spMk id="19" creationId="{60E39C94-5477-5246-971F-8D2492D09839}"/>
          </ac:spMkLst>
        </pc:spChg>
        <pc:spChg chg="del mod">
          <ac:chgData name="Guest User" userId="S::urn:spo:anon#3d3a181cea37d2fa4f1321aaa7464eee0f5b6344e0d2c30b5a7f3060ee834994::" providerId="AD" clId="Web-{68B88F84-B1DE-F02D-4BF6-F83481957A80}" dt="2023-10-17T23:07:58.333" v="46"/>
          <ac:spMkLst>
            <pc:docMk/>
            <pc:sldMk cId="971642424" sldId="317"/>
            <ac:spMk id="23" creationId="{8BF582D0-6DBD-6F34-E7EF-34420604D60C}"/>
          </ac:spMkLst>
        </pc:spChg>
        <pc:grpChg chg="del">
          <ac:chgData name="Guest User" userId="S::urn:spo:anon#3d3a181cea37d2fa4f1321aaa7464eee0f5b6344e0d2c30b5a7f3060ee834994::" providerId="AD" clId="Web-{68B88F84-B1DE-F02D-4BF6-F83481957A80}" dt="2023-10-17T22:50:29.754" v="7"/>
          <ac:grpSpMkLst>
            <pc:docMk/>
            <pc:sldMk cId="971642424" sldId="317"/>
            <ac:grpSpMk id="20" creationId="{CAB3687A-D9AD-8C67-C0CC-4FA424927E35}"/>
          </ac:grpSpMkLst>
        </pc:grpChg>
        <pc:picChg chg="add mod">
          <ac:chgData name="Guest User" userId="S::urn:spo:anon#3d3a181cea37d2fa4f1321aaa7464eee0f5b6344e0d2c30b5a7f3060ee834994::" providerId="AD" clId="Web-{68B88F84-B1DE-F02D-4BF6-F83481957A80}" dt="2023-10-17T23:48:08.592" v="273" actId="14100"/>
          <ac:picMkLst>
            <pc:docMk/>
            <pc:sldMk cId="971642424" sldId="317"/>
            <ac:picMk id="2" creationId="{22605DDA-FDF9-9E0F-00F7-B930FBF37834}"/>
          </ac:picMkLst>
        </pc:picChg>
        <pc:picChg chg="del">
          <ac:chgData name="Guest User" userId="S::urn:spo:anon#3d3a181cea37d2fa4f1321aaa7464eee0f5b6344e0d2c30b5a7f3060ee834994::" providerId="AD" clId="Web-{68B88F84-B1DE-F02D-4BF6-F83481957A80}" dt="2023-10-17T22:50:41.911" v="13"/>
          <ac:picMkLst>
            <pc:docMk/>
            <pc:sldMk cId="971642424" sldId="317"/>
            <ac:picMk id="3" creationId="{838C198B-D8D1-3513-A132-E5365E2813BA}"/>
          </ac:picMkLst>
        </pc:picChg>
        <pc:picChg chg="add mod">
          <ac:chgData name="Guest User" userId="S::urn:spo:anon#3d3a181cea37d2fa4f1321aaa7464eee0f5b6344e0d2c30b5a7f3060ee834994::" providerId="AD" clId="Web-{68B88F84-B1DE-F02D-4BF6-F83481957A80}" dt="2023-10-17T23:48:22.702" v="276" actId="1076"/>
          <ac:picMkLst>
            <pc:docMk/>
            <pc:sldMk cId="971642424" sldId="317"/>
            <ac:picMk id="4" creationId="{FF2C4ADF-3627-EFD6-0863-B65F5446E26B}"/>
          </ac:picMkLst>
        </pc:picChg>
        <pc:picChg chg="del">
          <ac:chgData name="Guest User" userId="S::urn:spo:anon#3d3a181cea37d2fa4f1321aaa7464eee0f5b6344e0d2c30b5a7f3060ee834994::" providerId="AD" clId="Web-{68B88F84-B1DE-F02D-4BF6-F83481957A80}" dt="2023-10-17T22:50:40.724" v="12"/>
          <ac:picMkLst>
            <pc:docMk/>
            <pc:sldMk cId="971642424" sldId="317"/>
            <ac:picMk id="11" creationId="{9E43ACE0-9E1D-1851-F33E-1754AD6A962D}"/>
          </ac:picMkLst>
        </pc:picChg>
        <pc:picChg chg="del topLvl">
          <ac:chgData name="Guest User" userId="S::urn:spo:anon#3d3a181cea37d2fa4f1321aaa7464eee0f5b6344e0d2c30b5a7f3060ee834994::" providerId="AD" clId="Web-{68B88F84-B1DE-F02D-4BF6-F83481957A80}" dt="2023-10-17T22:50:29.754" v="7"/>
          <ac:picMkLst>
            <pc:docMk/>
            <pc:sldMk cId="971642424" sldId="317"/>
            <ac:picMk id="12" creationId="{5B7E89DB-18F8-E24E-AB79-E606ECBC6FF1}"/>
          </ac:picMkLst>
        </pc:picChg>
        <pc:cxnChg chg="del">
          <ac:chgData name="Guest User" userId="S::urn:spo:anon#3d3a181cea37d2fa4f1321aaa7464eee0f5b6344e0d2c30b5a7f3060ee834994::" providerId="AD" clId="Web-{68B88F84-B1DE-F02D-4BF6-F83481957A80}" dt="2023-10-17T22:50:38.536" v="10"/>
          <ac:cxnSpMkLst>
            <pc:docMk/>
            <pc:sldMk cId="971642424" sldId="317"/>
            <ac:cxnSpMk id="21" creationId="{CCD3C43F-54B1-AFDB-47F4-0EF901017CC9}"/>
          </ac:cxnSpMkLst>
        </pc:cxnChg>
      </pc:sldChg>
      <pc:sldChg chg="addSp delSp modSp add replId">
        <pc:chgData name="Guest User" userId="S::urn:spo:anon#3d3a181cea37d2fa4f1321aaa7464eee0f5b6344e0d2c30b5a7f3060ee834994::" providerId="AD" clId="Web-{68B88F84-B1DE-F02D-4BF6-F83481957A80}" dt="2023-10-17T23:49:06.281" v="277" actId="1076"/>
        <pc:sldMkLst>
          <pc:docMk/>
          <pc:sldMk cId="326099081" sldId="318"/>
        </pc:sldMkLst>
        <pc:spChg chg="mod">
          <ac:chgData name="Guest User" userId="S::urn:spo:anon#3d3a181cea37d2fa4f1321aaa7464eee0f5b6344e0d2c30b5a7f3060ee834994::" providerId="AD" clId="Web-{68B88F84-B1DE-F02D-4BF6-F83481957A80}" dt="2023-10-17T23:40:59.517" v="205" actId="20577"/>
          <ac:spMkLst>
            <pc:docMk/>
            <pc:sldMk cId="326099081" sldId="318"/>
            <ac:spMk id="9" creationId="{12D93DAC-C8D1-F842-2132-3B64C635110B}"/>
          </ac:spMkLst>
        </pc:spChg>
        <pc:spChg chg="add del mod">
          <ac:chgData name="Guest User" userId="S::urn:spo:anon#3d3a181cea37d2fa4f1321aaa7464eee0f5b6344e0d2c30b5a7f3060ee834994::" providerId="AD" clId="Web-{68B88F84-B1DE-F02D-4BF6-F83481957A80}" dt="2023-10-17T23:43:30.474" v="213"/>
          <ac:spMkLst>
            <pc:docMk/>
            <pc:sldMk cId="326099081" sldId="318"/>
            <ac:spMk id="10" creationId="{922B0626-0046-D219-5D02-D56DFDEED883}"/>
          </ac:spMkLst>
        </pc:spChg>
        <pc:spChg chg="add del mod">
          <ac:chgData name="Guest User" userId="S::urn:spo:anon#3d3a181cea37d2fa4f1321aaa7464eee0f5b6344e0d2c30b5a7f3060ee834994::" providerId="AD" clId="Web-{68B88F84-B1DE-F02D-4BF6-F83481957A80}" dt="2023-10-17T23:43:56.569" v="219" actId="20577"/>
          <ac:spMkLst>
            <pc:docMk/>
            <pc:sldMk cId="326099081" sldId="318"/>
            <ac:spMk id="14" creationId="{1BE38111-9D74-87FC-B227-871F93A01903}"/>
          </ac:spMkLst>
        </pc:spChg>
        <pc:picChg chg="del">
          <ac:chgData name="Guest User" userId="S::urn:spo:anon#3d3a181cea37d2fa4f1321aaa7464eee0f5b6344e0d2c30b5a7f3060ee834994::" providerId="AD" clId="Web-{68B88F84-B1DE-F02D-4BF6-F83481957A80}" dt="2023-10-17T23:26:44.991" v="148"/>
          <ac:picMkLst>
            <pc:docMk/>
            <pc:sldMk cId="326099081" sldId="318"/>
            <ac:picMk id="2" creationId="{29372C47-71C8-35BB-1F7C-E3580CE39339}"/>
          </ac:picMkLst>
        </pc:picChg>
        <pc:picChg chg="del">
          <ac:chgData name="Guest User" userId="S::urn:spo:anon#3d3a181cea37d2fa4f1321aaa7464eee0f5b6344e0d2c30b5a7f3060ee834994::" providerId="AD" clId="Web-{68B88F84-B1DE-F02D-4BF6-F83481957A80}" dt="2023-10-17T23:26:44.179" v="147"/>
          <ac:picMkLst>
            <pc:docMk/>
            <pc:sldMk cId="326099081" sldId="318"/>
            <ac:picMk id="3" creationId="{3C4379B3-4511-D6E2-E240-3203397A84B3}"/>
          </ac:picMkLst>
        </pc:picChg>
        <pc:picChg chg="add mod">
          <ac:chgData name="Guest User" userId="S::urn:spo:anon#3d3a181cea37d2fa4f1321aaa7464eee0f5b6344e0d2c30b5a7f3060ee834994::" providerId="AD" clId="Web-{68B88F84-B1DE-F02D-4BF6-F83481957A80}" dt="2023-10-17T23:31:12.452" v="182" actId="1076"/>
          <ac:picMkLst>
            <pc:docMk/>
            <pc:sldMk cId="326099081" sldId="318"/>
            <ac:picMk id="4" creationId="{3130DC1C-C0ED-9D10-868A-2750CD40B672}"/>
          </ac:picMkLst>
        </pc:picChg>
        <pc:picChg chg="add mod">
          <ac:chgData name="Guest User" userId="S::urn:spo:anon#3d3a181cea37d2fa4f1321aaa7464eee0f5b6344e0d2c30b5a7f3060ee834994::" providerId="AD" clId="Web-{68B88F84-B1DE-F02D-4BF6-F83481957A80}" dt="2023-10-17T23:31:28.312" v="186" actId="14100"/>
          <ac:picMkLst>
            <pc:docMk/>
            <pc:sldMk cId="326099081" sldId="318"/>
            <ac:picMk id="5" creationId="{F595CAA2-1440-1C2C-CBC5-0FF54509E8B9}"/>
          </ac:picMkLst>
        </pc:picChg>
        <pc:picChg chg="add mod">
          <ac:chgData name="Guest User" userId="S::urn:spo:anon#3d3a181cea37d2fa4f1321aaa7464eee0f5b6344e0d2c30b5a7f3060ee834994::" providerId="AD" clId="Web-{68B88F84-B1DE-F02D-4BF6-F83481957A80}" dt="2023-10-17T23:31:19.906" v="184" actId="14100"/>
          <ac:picMkLst>
            <pc:docMk/>
            <pc:sldMk cId="326099081" sldId="318"/>
            <ac:picMk id="6" creationId="{C8325373-7CA9-A791-593F-F6E0B83E01BD}"/>
          </ac:picMkLst>
        </pc:picChg>
        <pc:picChg chg="add mod modCrop">
          <ac:chgData name="Guest User" userId="S::urn:spo:anon#3d3a181cea37d2fa4f1321aaa7464eee0f5b6344e0d2c30b5a7f3060ee834994::" providerId="AD" clId="Web-{68B88F84-B1DE-F02D-4BF6-F83481957A80}" dt="2023-10-17T23:49:06.281" v="277" actId="1076"/>
          <ac:picMkLst>
            <pc:docMk/>
            <pc:sldMk cId="326099081" sldId="318"/>
            <ac:picMk id="7" creationId="{05FC28F8-B2C1-BF7E-AB9A-7D8B70BEDA82}"/>
          </ac:picMkLst>
        </pc:picChg>
      </pc:sldChg>
    </pc:docChg>
  </pc:docChgLst>
  <pc:docChgLst>
    <pc:chgData name="Justin Finch" userId="5695c2cb-332a-4315-8c85-6fc17da47ad8" providerId="ADAL" clId="{85570ECB-B627-44C5-A8BF-F9AD5B741187}"/>
    <pc:docChg chg="undo custSel addSld delSld modSld sldOrd">
      <pc:chgData name="Justin Finch" userId="5695c2cb-332a-4315-8c85-6fc17da47ad8" providerId="ADAL" clId="{85570ECB-B627-44C5-A8BF-F9AD5B741187}" dt="2022-10-04T20:54:36.330" v="16390" actId="20577"/>
      <pc:docMkLst>
        <pc:docMk/>
      </pc:docMkLst>
      <pc:sldChg chg="modSp mod modNotesTx">
        <pc:chgData name="Justin Finch" userId="5695c2cb-332a-4315-8c85-6fc17da47ad8" providerId="ADAL" clId="{85570ECB-B627-44C5-A8BF-F9AD5B741187}" dt="2022-09-30T22:08:24.279" v="9923" actId="20577"/>
        <pc:sldMkLst>
          <pc:docMk/>
          <pc:sldMk cId="0" sldId="256"/>
        </pc:sldMkLst>
        <pc:spChg chg="mod">
          <ac:chgData name="Justin Finch" userId="5695c2cb-332a-4315-8c85-6fc17da47ad8" providerId="ADAL" clId="{85570ECB-B627-44C5-A8BF-F9AD5B741187}" dt="2022-09-30T19:29:03.970" v="6981" actId="2711"/>
          <ac:spMkLst>
            <pc:docMk/>
            <pc:sldMk cId="0" sldId="256"/>
            <ac:spMk id="2" creationId="{C6A35D69-540F-460D-AB45-01CE3C6A0A8D}"/>
          </ac:spMkLst>
        </pc:spChg>
        <pc:spChg chg="mod">
          <ac:chgData name="Justin Finch" userId="5695c2cb-332a-4315-8c85-6fc17da47ad8" providerId="ADAL" clId="{85570ECB-B627-44C5-A8BF-F9AD5B741187}" dt="2022-09-30T19:29:03.970" v="6981" actId="2711"/>
          <ac:spMkLst>
            <pc:docMk/>
            <pc:sldMk cId="0" sldId="256"/>
            <ac:spMk id="5" creationId="{97BE123A-8597-4E02-A29D-AE185C7169FD}"/>
          </ac:spMkLst>
        </pc:spChg>
        <pc:spChg chg="mod">
          <ac:chgData name="Justin Finch" userId="5695c2cb-332a-4315-8c85-6fc17da47ad8" providerId="ADAL" clId="{85570ECB-B627-44C5-A8BF-F9AD5B741187}" dt="2022-09-30T19:29:03.970" v="6981" actId="2711"/>
          <ac:spMkLst>
            <pc:docMk/>
            <pc:sldMk cId="0" sldId="256"/>
            <ac:spMk id="18" creationId="{6DFFA0A6-AB3B-4D18-9E1E-223F0C2D2C6E}"/>
          </ac:spMkLst>
        </pc:spChg>
        <pc:spChg chg="mod">
          <ac:chgData name="Justin Finch" userId="5695c2cb-332a-4315-8c85-6fc17da47ad8" providerId="ADAL" clId="{85570ECB-B627-44C5-A8BF-F9AD5B741187}" dt="2022-09-30T22:08:00.661" v="9919" actId="404"/>
          <ac:spMkLst>
            <pc:docMk/>
            <pc:sldMk cId="0" sldId="256"/>
            <ac:spMk id="55" creationId="{00000000-0000-0000-0000-000000000000}"/>
          </ac:spMkLst>
        </pc:spChg>
      </pc:sldChg>
      <pc:sldChg chg="modSp mod">
        <pc:chgData name="Justin Finch" userId="5695c2cb-332a-4315-8c85-6fc17da47ad8" providerId="ADAL" clId="{85570ECB-B627-44C5-A8BF-F9AD5B741187}" dt="2022-09-30T22:08:49.464" v="9926" actId="1076"/>
        <pc:sldMkLst>
          <pc:docMk/>
          <pc:sldMk cId="0" sldId="257"/>
        </pc:sldMkLst>
        <pc:spChg chg="mod">
          <ac:chgData name="Justin Finch" userId="5695c2cb-332a-4315-8c85-6fc17da47ad8" providerId="ADAL" clId="{85570ECB-B627-44C5-A8BF-F9AD5B741187}" dt="2022-09-30T22:08:36.878" v="9924" actId="14100"/>
          <ac:spMkLst>
            <pc:docMk/>
            <pc:sldMk cId="0" sldId="257"/>
            <ac:spMk id="3" creationId="{00000000-0000-0000-0000-000000000000}"/>
          </ac:spMkLst>
        </pc:spChg>
        <pc:spChg chg="mod">
          <ac:chgData name="Justin Finch" userId="5695c2cb-332a-4315-8c85-6fc17da47ad8" providerId="ADAL" clId="{85570ECB-B627-44C5-A8BF-F9AD5B741187}" dt="2022-09-30T19:29:09.062" v="6982" actId="2711"/>
          <ac:spMkLst>
            <pc:docMk/>
            <pc:sldMk cId="0" sldId="257"/>
            <ac:spMk id="5" creationId="{00000000-0000-0000-0000-000000000000}"/>
          </ac:spMkLst>
        </pc:spChg>
        <pc:spChg chg="mod">
          <ac:chgData name="Justin Finch" userId="5695c2cb-332a-4315-8c85-6fc17da47ad8" providerId="ADAL" clId="{85570ECB-B627-44C5-A8BF-F9AD5B741187}" dt="2022-09-30T19:29:09.062" v="6982" actId="2711"/>
          <ac:spMkLst>
            <pc:docMk/>
            <pc:sldMk cId="0" sldId="257"/>
            <ac:spMk id="60" creationId="{00000000-0000-0000-0000-000000000000}"/>
          </ac:spMkLst>
        </pc:spChg>
        <pc:picChg chg="mod">
          <ac:chgData name="Justin Finch" userId="5695c2cb-332a-4315-8c85-6fc17da47ad8" providerId="ADAL" clId="{85570ECB-B627-44C5-A8BF-F9AD5B741187}" dt="2022-09-30T22:08:49.464" v="9926" actId="1076"/>
          <ac:picMkLst>
            <pc:docMk/>
            <pc:sldMk cId="0" sldId="257"/>
            <ac:picMk id="62" creationId="{00000000-0000-0000-0000-000000000000}"/>
          </ac:picMkLst>
        </pc:picChg>
      </pc:sldChg>
      <pc:sldChg chg="modSp mod">
        <pc:chgData name="Justin Finch" userId="5695c2cb-332a-4315-8c85-6fc17da47ad8" providerId="ADAL" clId="{85570ECB-B627-44C5-A8BF-F9AD5B741187}" dt="2022-09-30T22:09:13.234" v="9935" actId="14100"/>
        <pc:sldMkLst>
          <pc:docMk/>
          <pc:sldMk cId="0" sldId="263"/>
        </pc:sldMkLst>
        <pc:spChg chg="mod">
          <ac:chgData name="Justin Finch" userId="5695c2cb-332a-4315-8c85-6fc17da47ad8" providerId="ADAL" clId="{85570ECB-B627-44C5-A8BF-F9AD5B741187}" dt="2022-09-30T19:29:14.300" v="6983" actId="2711"/>
          <ac:spMkLst>
            <pc:docMk/>
            <pc:sldMk cId="0" sldId="263"/>
            <ac:spMk id="100" creationId="{00000000-0000-0000-0000-000000000000}"/>
          </ac:spMkLst>
        </pc:spChg>
        <pc:spChg chg="mod">
          <ac:chgData name="Justin Finch" userId="5695c2cb-332a-4315-8c85-6fc17da47ad8" providerId="ADAL" clId="{85570ECB-B627-44C5-A8BF-F9AD5B741187}" dt="2022-09-30T22:09:04.566" v="9928" actId="14100"/>
          <ac:spMkLst>
            <pc:docMk/>
            <pc:sldMk cId="0" sldId="263"/>
            <ac:spMk id="101" creationId="{00000000-0000-0000-0000-000000000000}"/>
          </ac:spMkLst>
        </pc:spChg>
        <pc:picChg chg="mod">
          <ac:chgData name="Justin Finch" userId="5695c2cb-332a-4315-8c85-6fc17da47ad8" providerId="ADAL" clId="{85570ECB-B627-44C5-A8BF-F9AD5B741187}" dt="2022-09-30T22:09:13.234" v="9935" actId="14100"/>
          <ac:picMkLst>
            <pc:docMk/>
            <pc:sldMk cId="0" sldId="263"/>
            <ac:picMk id="3" creationId="{00000000-0000-0000-0000-000000000000}"/>
          </ac:picMkLst>
        </pc:picChg>
        <pc:picChg chg="mod">
          <ac:chgData name="Justin Finch" userId="5695c2cb-332a-4315-8c85-6fc17da47ad8" providerId="ADAL" clId="{85570ECB-B627-44C5-A8BF-F9AD5B741187}" dt="2022-09-30T22:09:13.234" v="9935" actId="14100"/>
          <ac:picMkLst>
            <pc:docMk/>
            <pc:sldMk cId="0" sldId="263"/>
            <ac:picMk id="7" creationId="{3697FB8B-60D3-457B-8D0A-F2841ACCBEF3}"/>
          </ac:picMkLst>
        </pc:picChg>
      </pc:sldChg>
      <pc:sldChg chg="del mod modShow">
        <pc:chgData name="Justin Finch" userId="5695c2cb-332a-4315-8c85-6fc17da47ad8" providerId="ADAL" clId="{85570ECB-B627-44C5-A8BF-F9AD5B741187}" dt="2022-09-30T22:07:15.325" v="9908" actId="47"/>
        <pc:sldMkLst>
          <pc:docMk/>
          <pc:sldMk cId="0" sldId="268"/>
        </pc:sldMkLst>
      </pc:sldChg>
      <pc:sldChg chg="del">
        <pc:chgData name="Justin Finch" userId="5695c2cb-332a-4315-8c85-6fc17da47ad8" providerId="ADAL" clId="{85570ECB-B627-44C5-A8BF-F9AD5B741187}" dt="2022-09-30T22:07:18.423" v="9910" actId="47"/>
        <pc:sldMkLst>
          <pc:docMk/>
          <pc:sldMk cId="0" sldId="269"/>
        </pc:sldMkLst>
      </pc:sldChg>
      <pc:sldChg chg="addSp delSp modSp mod">
        <pc:chgData name="Justin Finch" userId="5695c2cb-332a-4315-8c85-6fc17da47ad8" providerId="ADAL" clId="{85570ECB-B627-44C5-A8BF-F9AD5B741187}" dt="2022-10-04T20:15:19.371" v="9942" actId="14100"/>
        <pc:sldMkLst>
          <pc:docMk/>
          <pc:sldMk cId="0" sldId="271"/>
        </pc:sldMkLst>
        <pc:spChg chg="del mod">
          <ac:chgData name="Justin Finch" userId="5695c2cb-332a-4315-8c85-6fc17da47ad8" providerId="ADAL" clId="{85570ECB-B627-44C5-A8BF-F9AD5B741187}" dt="2022-09-28T22:34:30.049" v="3223" actId="478"/>
          <ac:spMkLst>
            <pc:docMk/>
            <pc:sldMk cId="0" sldId="271"/>
            <ac:spMk id="4" creationId="{5F4B90AB-8FA8-455C-A881-1F08426E6FA8}"/>
          </ac:spMkLst>
        </pc:spChg>
        <pc:spChg chg="mod">
          <ac:chgData name="Justin Finch" userId="5695c2cb-332a-4315-8c85-6fc17da47ad8" providerId="ADAL" clId="{85570ECB-B627-44C5-A8BF-F9AD5B741187}" dt="2022-10-04T20:15:19.371" v="9942" actId="14100"/>
          <ac:spMkLst>
            <pc:docMk/>
            <pc:sldMk cId="0" sldId="271"/>
            <ac:spMk id="8" creationId="{00000000-0000-0000-0000-000000000000}"/>
          </ac:spMkLst>
        </pc:spChg>
        <pc:spChg chg="mod">
          <ac:chgData name="Justin Finch" userId="5695c2cb-332a-4315-8c85-6fc17da47ad8" providerId="ADAL" clId="{85570ECB-B627-44C5-A8BF-F9AD5B741187}" dt="2022-09-30T19:31:31.778" v="7004" actId="1076"/>
          <ac:spMkLst>
            <pc:docMk/>
            <pc:sldMk cId="0" sldId="271"/>
            <ac:spMk id="148" creationId="{00000000-0000-0000-0000-000000000000}"/>
          </ac:spMkLst>
        </pc:spChg>
        <pc:picChg chg="del">
          <ac:chgData name="Justin Finch" userId="5695c2cb-332a-4315-8c85-6fc17da47ad8" providerId="ADAL" clId="{85570ECB-B627-44C5-A8BF-F9AD5B741187}" dt="2022-09-28T22:40:39.605" v="3484" actId="478"/>
          <ac:picMkLst>
            <pc:docMk/>
            <pc:sldMk cId="0" sldId="271"/>
            <ac:picMk id="3" creationId="{71D1608F-D28E-468A-975B-FACDF416C9EB}"/>
          </ac:picMkLst>
        </pc:picChg>
        <pc:picChg chg="add mod ord">
          <ac:chgData name="Justin Finch" userId="5695c2cb-332a-4315-8c85-6fc17da47ad8" providerId="ADAL" clId="{85570ECB-B627-44C5-A8BF-F9AD5B741187}" dt="2022-09-28T23:42:36.706" v="6206" actId="166"/>
          <ac:picMkLst>
            <pc:docMk/>
            <pc:sldMk cId="0" sldId="271"/>
            <ac:picMk id="5" creationId="{DD1FCE25-1AF2-1EE2-5C69-A7B23BBEFA94}"/>
          </ac:picMkLst>
        </pc:picChg>
        <pc:picChg chg="add del mod">
          <ac:chgData name="Justin Finch" userId="5695c2cb-332a-4315-8c85-6fc17da47ad8" providerId="ADAL" clId="{85570ECB-B627-44C5-A8BF-F9AD5B741187}" dt="2022-09-28T22:38:48.919" v="3470"/>
          <ac:picMkLst>
            <pc:docMk/>
            <pc:sldMk cId="0" sldId="271"/>
            <ac:picMk id="1026" creationId="{9CB095AC-EDD3-CC1C-B813-95AA669BF178}"/>
          </ac:picMkLst>
        </pc:picChg>
        <pc:picChg chg="add del mod">
          <ac:chgData name="Justin Finch" userId="5695c2cb-332a-4315-8c85-6fc17da47ad8" providerId="ADAL" clId="{85570ECB-B627-44C5-A8BF-F9AD5B741187}" dt="2022-09-28T22:41:10.068" v="3491" actId="478"/>
          <ac:picMkLst>
            <pc:docMk/>
            <pc:sldMk cId="0" sldId="271"/>
            <ac:picMk id="1028" creationId="{A9A79829-567F-DA79-5B42-C6335C136CCE}"/>
          </ac:picMkLst>
        </pc:picChg>
        <pc:picChg chg="add mod">
          <ac:chgData name="Justin Finch" userId="5695c2cb-332a-4315-8c85-6fc17da47ad8" providerId="ADAL" clId="{85570ECB-B627-44C5-A8BF-F9AD5B741187}" dt="2022-09-28T23:42:27.878" v="6205" actId="166"/>
          <ac:picMkLst>
            <pc:docMk/>
            <pc:sldMk cId="0" sldId="271"/>
            <ac:picMk id="1030" creationId="{0302733F-468F-B842-F9CB-B8D894979BAA}"/>
          </ac:picMkLst>
        </pc:picChg>
      </pc:sldChg>
      <pc:sldChg chg="addSp delSp modSp mod modNotesTx">
        <pc:chgData name="Justin Finch" userId="5695c2cb-332a-4315-8c85-6fc17da47ad8" providerId="ADAL" clId="{85570ECB-B627-44C5-A8BF-F9AD5B741187}" dt="2022-10-04T20:47:26.241" v="15246" actId="20577"/>
        <pc:sldMkLst>
          <pc:docMk/>
          <pc:sldMk cId="0" sldId="272"/>
        </pc:sldMkLst>
        <pc:spChg chg="add del mod">
          <ac:chgData name="Justin Finch" userId="5695c2cb-332a-4315-8c85-6fc17da47ad8" providerId="ADAL" clId="{85570ECB-B627-44C5-A8BF-F9AD5B741187}" dt="2022-09-30T19:32:07.493" v="7058" actId="478"/>
          <ac:spMkLst>
            <pc:docMk/>
            <pc:sldMk cId="0" sldId="272"/>
            <ac:spMk id="3" creationId="{E0CDAE52-FE4C-DA4D-0242-DB5A9426C8B7}"/>
          </ac:spMkLst>
        </pc:spChg>
        <pc:spChg chg="del">
          <ac:chgData name="Justin Finch" userId="5695c2cb-332a-4315-8c85-6fc17da47ad8" providerId="ADAL" clId="{85570ECB-B627-44C5-A8BF-F9AD5B741187}" dt="2022-09-28T23:28:02.158" v="5192" actId="478"/>
          <ac:spMkLst>
            <pc:docMk/>
            <pc:sldMk cId="0" sldId="272"/>
            <ac:spMk id="5" creationId="{00000000-0000-0000-0000-000000000000}"/>
          </ac:spMkLst>
        </pc:spChg>
        <pc:spChg chg="add mod">
          <ac:chgData name="Justin Finch" userId="5695c2cb-332a-4315-8c85-6fc17da47ad8" providerId="ADAL" clId="{85570ECB-B627-44C5-A8BF-F9AD5B741187}" dt="2022-09-30T19:32:01.964" v="7056" actId="20577"/>
          <ac:spMkLst>
            <pc:docMk/>
            <pc:sldMk cId="0" sldId="272"/>
            <ac:spMk id="6" creationId="{DE23911B-1DF4-E127-49AA-D165C94FBC1A}"/>
          </ac:spMkLst>
        </pc:spChg>
        <pc:spChg chg="del mod">
          <ac:chgData name="Justin Finch" userId="5695c2cb-332a-4315-8c85-6fc17da47ad8" providerId="ADAL" clId="{85570ECB-B627-44C5-A8BF-F9AD5B741187}" dt="2022-09-28T23:28:00.676" v="5191" actId="478"/>
          <ac:spMkLst>
            <pc:docMk/>
            <pc:sldMk cId="0" sldId="272"/>
            <ac:spMk id="8" creationId="{00000000-0000-0000-0000-000000000000}"/>
          </ac:spMkLst>
        </pc:spChg>
        <pc:spChg chg="add del mod">
          <ac:chgData name="Justin Finch" userId="5695c2cb-332a-4315-8c85-6fc17da47ad8" providerId="ADAL" clId="{85570ECB-B627-44C5-A8BF-F9AD5B741187}" dt="2022-09-28T23:34:54.809" v="6091" actId="478"/>
          <ac:spMkLst>
            <pc:docMk/>
            <pc:sldMk cId="0" sldId="272"/>
            <ac:spMk id="9" creationId="{A60AE1CA-3177-20A6-4E46-59AD3D8ECC9E}"/>
          </ac:spMkLst>
        </pc:spChg>
        <pc:spChg chg="add mod">
          <ac:chgData name="Justin Finch" userId="5695c2cb-332a-4315-8c85-6fc17da47ad8" providerId="ADAL" clId="{85570ECB-B627-44C5-A8BF-F9AD5B741187}" dt="2022-09-30T20:31:40.948" v="7236" actId="14100"/>
          <ac:spMkLst>
            <pc:docMk/>
            <pc:sldMk cId="0" sldId="272"/>
            <ac:spMk id="10" creationId="{FA9F94D4-46BA-464D-8FC9-A21A1B05AD8F}"/>
          </ac:spMkLst>
        </pc:spChg>
        <pc:spChg chg="del">
          <ac:chgData name="Justin Finch" userId="5695c2cb-332a-4315-8c85-6fc17da47ad8" providerId="ADAL" clId="{85570ECB-B627-44C5-A8BF-F9AD5B741187}" dt="2022-09-28T23:28:05.631" v="5195" actId="478"/>
          <ac:spMkLst>
            <pc:docMk/>
            <pc:sldMk cId="0" sldId="272"/>
            <ac:spMk id="12" creationId="{00000000-0000-0000-0000-000000000000}"/>
          </ac:spMkLst>
        </pc:spChg>
        <pc:spChg chg="del mod">
          <ac:chgData name="Justin Finch" userId="5695c2cb-332a-4315-8c85-6fc17da47ad8" providerId="ADAL" clId="{85570ECB-B627-44C5-A8BF-F9AD5B741187}" dt="2022-09-30T19:32:04.879" v="7057" actId="478"/>
          <ac:spMkLst>
            <pc:docMk/>
            <pc:sldMk cId="0" sldId="272"/>
            <ac:spMk id="154" creationId="{00000000-0000-0000-0000-000000000000}"/>
          </ac:spMkLst>
        </pc:spChg>
        <pc:picChg chg="add mod">
          <ac:chgData name="Justin Finch" userId="5695c2cb-332a-4315-8c85-6fc17da47ad8" providerId="ADAL" clId="{85570ECB-B627-44C5-A8BF-F9AD5B741187}" dt="2022-09-28T23:45:20.100" v="6216" actId="14100"/>
          <ac:picMkLst>
            <pc:docMk/>
            <pc:sldMk cId="0" sldId="272"/>
            <ac:picMk id="4" creationId="{6F03E598-3E74-CF58-A5E5-F5266B34BCE8}"/>
          </ac:picMkLst>
        </pc:picChg>
        <pc:picChg chg="add mod">
          <ac:chgData name="Justin Finch" userId="5695c2cb-332a-4315-8c85-6fc17da47ad8" providerId="ADAL" clId="{85570ECB-B627-44C5-A8BF-F9AD5B741187}" dt="2022-09-30T19:32:13.088" v="7059" actId="14100"/>
          <ac:picMkLst>
            <pc:docMk/>
            <pc:sldMk cId="0" sldId="272"/>
            <ac:picMk id="7" creationId="{7108120E-66E5-E704-7DF3-CD4C5A1F1FC6}"/>
          </ac:picMkLst>
        </pc:picChg>
        <pc:picChg chg="del">
          <ac:chgData name="Justin Finch" userId="5695c2cb-332a-4315-8c85-6fc17da47ad8" providerId="ADAL" clId="{85570ECB-B627-44C5-A8BF-F9AD5B741187}" dt="2022-09-28T23:28:02.902" v="5193" actId="478"/>
          <ac:picMkLst>
            <pc:docMk/>
            <pc:sldMk cId="0" sldId="272"/>
            <ac:picMk id="17" creationId="{B30E33C9-C80F-45F3-9A60-F9F0FC6BF48A}"/>
          </ac:picMkLst>
        </pc:picChg>
        <pc:picChg chg="del">
          <ac:chgData name="Justin Finch" userId="5695c2cb-332a-4315-8c85-6fc17da47ad8" providerId="ADAL" clId="{85570ECB-B627-44C5-A8BF-F9AD5B741187}" dt="2022-09-28T23:28:03.567" v="5194" actId="478"/>
          <ac:picMkLst>
            <pc:docMk/>
            <pc:sldMk cId="0" sldId="272"/>
            <ac:picMk id="19" creationId="{8798C61E-4AEC-452D-A7B3-7BF6FDD56261}"/>
          </ac:picMkLst>
        </pc:picChg>
      </pc:sldChg>
      <pc:sldChg chg="del">
        <pc:chgData name="Justin Finch" userId="5695c2cb-332a-4315-8c85-6fc17da47ad8" providerId="ADAL" clId="{85570ECB-B627-44C5-A8BF-F9AD5B741187}" dt="2022-09-30T22:07:21.556" v="9913" actId="47"/>
        <pc:sldMkLst>
          <pc:docMk/>
          <pc:sldMk cId="0" sldId="277"/>
        </pc:sldMkLst>
      </pc:sldChg>
      <pc:sldChg chg="addSp delSp modSp mod modNotesTx">
        <pc:chgData name="Justin Finch" userId="5695c2cb-332a-4315-8c85-6fc17da47ad8" providerId="ADAL" clId="{85570ECB-B627-44C5-A8BF-F9AD5B741187}" dt="2022-10-04T20:54:36.330" v="16390" actId="20577"/>
        <pc:sldMkLst>
          <pc:docMk/>
          <pc:sldMk cId="0" sldId="279"/>
        </pc:sldMkLst>
        <pc:spChg chg="del">
          <ac:chgData name="Justin Finch" userId="5695c2cb-332a-4315-8c85-6fc17da47ad8" providerId="ADAL" clId="{85570ECB-B627-44C5-A8BF-F9AD5B741187}" dt="2022-09-28T23:45:50.768" v="6221" actId="478"/>
          <ac:spMkLst>
            <pc:docMk/>
            <pc:sldMk cId="0" sldId="279"/>
            <ac:spMk id="2" creationId="{52270EBE-F38B-4714-86F1-77CBED408A8C}"/>
          </ac:spMkLst>
        </pc:spChg>
        <pc:spChg chg="add del mod">
          <ac:chgData name="Justin Finch" userId="5695c2cb-332a-4315-8c85-6fc17da47ad8" providerId="ADAL" clId="{85570ECB-B627-44C5-A8BF-F9AD5B741187}" dt="2022-09-30T19:32:45.437" v="7088" actId="478"/>
          <ac:spMkLst>
            <pc:docMk/>
            <pc:sldMk cId="0" sldId="279"/>
            <ac:spMk id="3" creationId="{05ACDA00-AC4E-DD88-5AE9-CED998C42B2A}"/>
          </ac:spMkLst>
        </pc:spChg>
        <pc:spChg chg="add del mod">
          <ac:chgData name="Justin Finch" userId="5695c2cb-332a-4315-8c85-6fc17da47ad8" providerId="ADAL" clId="{85570ECB-B627-44C5-A8BF-F9AD5B741187}" dt="2022-09-28T23:46:18.008" v="6240" actId="478"/>
          <ac:spMkLst>
            <pc:docMk/>
            <pc:sldMk cId="0" sldId="279"/>
            <ac:spMk id="5" creationId="{6C2C165A-A34F-A24A-4627-9135D2BB8665}"/>
          </ac:spMkLst>
        </pc:spChg>
        <pc:spChg chg="add del mod">
          <ac:chgData name="Justin Finch" userId="5695c2cb-332a-4315-8c85-6fc17da47ad8" providerId="ADAL" clId="{85570ECB-B627-44C5-A8BF-F9AD5B741187}" dt="2022-09-30T19:32:46.117" v="7089" actId="478"/>
          <ac:spMkLst>
            <pc:docMk/>
            <pc:sldMk cId="0" sldId="279"/>
            <ac:spMk id="6" creationId="{222B3765-7CFB-5EAF-091A-7C4F21D15139}"/>
          </ac:spMkLst>
        </pc:spChg>
        <pc:spChg chg="add mod">
          <ac:chgData name="Justin Finch" userId="5695c2cb-332a-4315-8c85-6fc17da47ad8" providerId="ADAL" clId="{85570ECB-B627-44C5-A8BF-F9AD5B741187}" dt="2022-09-30T19:33:03.643" v="7091" actId="2711"/>
          <ac:spMkLst>
            <pc:docMk/>
            <pc:sldMk cId="0" sldId="279"/>
            <ac:spMk id="9" creationId="{12D93DAC-C8D1-F842-2132-3B64C635110B}"/>
          </ac:spMkLst>
        </pc:spChg>
        <pc:spChg chg="del">
          <ac:chgData name="Justin Finch" userId="5695c2cb-332a-4315-8c85-6fc17da47ad8" providerId="ADAL" clId="{85570ECB-B627-44C5-A8BF-F9AD5B741187}" dt="2022-09-28T23:45:48.799" v="6220" actId="478"/>
          <ac:spMkLst>
            <pc:docMk/>
            <pc:sldMk cId="0" sldId="279"/>
            <ac:spMk id="12" creationId="{00000000-0000-0000-0000-000000000000}"/>
          </ac:spMkLst>
        </pc:spChg>
        <pc:spChg chg="add del mod">
          <ac:chgData name="Justin Finch" userId="5695c2cb-332a-4315-8c85-6fc17da47ad8" providerId="ADAL" clId="{85570ECB-B627-44C5-A8BF-F9AD5B741187}" dt="2022-09-30T21:38:40.170" v="9651" actId="478"/>
          <ac:spMkLst>
            <pc:docMk/>
            <pc:sldMk cId="0" sldId="279"/>
            <ac:spMk id="13" creationId="{81D5BF69-2D89-B4B0-4C53-461BA6EC16C5}"/>
          </ac:spMkLst>
        </pc:spChg>
        <pc:spChg chg="add mod">
          <ac:chgData name="Justin Finch" userId="5695c2cb-332a-4315-8c85-6fc17da47ad8" providerId="ADAL" clId="{85570ECB-B627-44C5-A8BF-F9AD5B741187}" dt="2022-09-30T21:54:45.539" v="9820" actId="14100"/>
          <ac:spMkLst>
            <pc:docMk/>
            <pc:sldMk cId="0" sldId="279"/>
            <ac:spMk id="14" creationId="{1BE38111-9D74-87FC-B227-871F93A01903}"/>
          </ac:spMkLst>
        </pc:spChg>
        <pc:spChg chg="del mod">
          <ac:chgData name="Justin Finch" userId="5695c2cb-332a-4315-8c85-6fc17da47ad8" providerId="ADAL" clId="{85570ECB-B627-44C5-A8BF-F9AD5B741187}" dt="2022-09-30T19:32:40.447" v="7086" actId="478"/>
          <ac:spMkLst>
            <pc:docMk/>
            <pc:sldMk cId="0" sldId="279"/>
            <ac:spMk id="196" creationId="{00000000-0000-0000-0000-000000000000}"/>
          </ac:spMkLst>
        </pc:spChg>
        <pc:spChg chg="del mod">
          <ac:chgData name="Justin Finch" userId="5695c2cb-332a-4315-8c85-6fc17da47ad8" providerId="ADAL" clId="{85570ECB-B627-44C5-A8BF-F9AD5B741187}" dt="2022-09-28T23:46:14.361" v="6239" actId="478"/>
          <ac:spMkLst>
            <pc:docMk/>
            <pc:sldMk cId="0" sldId="279"/>
            <ac:spMk id="197" creationId="{00000000-0000-0000-0000-000000000000}"/>
          </ac:spMkLst>
        </pc:spChg>
        <pc:picChg chg="del">
          <ac:chgData name="Justin Finch" userId="5695c2cb-332a-4315-8c85-6fc17da47ad8" providerId="ADAL" clId="{85570ECB-B627-44C5-A8BF-F9AD5B741187}" dt="2022-09-28T23:45:47.079" v="6217" actId="478"/>
          <ac:picMkLst>
            <pc:docMk/>
            <pc:sldMk cId="0" sldId="279"/>
            <ac:picMk id="6" creationId="{00000000-0000-0000-0000-000000000000}"/>
          </ac:picMkLst>
        </pc:picChg>
        <pc:picChg chg="add mod">
          <ac:chgData name="Justin Finch" userId="5695c2cb-332a-4315-8c85-6fc17da47ad8" providerId="ADAL" clId="{85570ECB-B627-44C5-A8BF-F9AD5B741187}" dt="2022-09-30T21:49:38.840" v="9778" actId="14100"/>
          <ac:picMkLst>
            <pc:docMk/>
            <pc:sldMk cId="0" sldId="279"/>
            <ac:picMk id="8" creationId="{51E9424B-03CC-32E5-BC4C-4D012FACBADC}"/>
          </ac:picMkLst>
        </pc:picChg>
        <pc:picChg chg="del">
          <ac:chgData name="Justin Finch" userId="5695c2cb-332a-4315-8c85-6fc17da47ad8" providerId="ADAL" clId="{85570ECB-B627-44C5-A8BF-F9AD5B741187}" dt="2022-09-28T23:45:47.664" v="6218" actId="478"/>
          <ac:picMkLst>
            <pc:docMk/>
            <pc:sldMk cId="0" sldId="279"/>
            <ac:picMk id="10" creationId="{00000000-0000-0000-0000-000000000000}"/>
          </ac:picMkLst>
        </pc:picChg>
        <pc:picChg chg="add mod">
          <ac:chgData name="Justin Finch" userId="5695c2cb-332a-4315-8c85-6fc17da47ad8" providerId="ADAL" clId="{85570ECB-B627-44C5-A8BF-F9AD5B741187}" dt="2022-09-30T21:49:44.636" v="9781" actId="14100"/>
          <ac:picMkLst>
            <pc:docMk/>
            <pc:sldMk cId="0" sldId="279"/>
            <ac:picMk id="10" creationId="{FC997DCF-0C54-A71D-E833-CF258A7740E4}"/>
          </ac:picMkLst>
        </pc:picChg>
        <pc:picChg chg="del">
          <ac:chgData name="Justin Finch" userId="5695c2cb-332a-4315-8c85-6fc17da47ad8" providerId="ADAL" clId="{85570ECB-B627-44C5-A8BF-F9AD5B741187}" dt="2022-09-28T23:45:48.206" v="6219" actId="478"/>
          <ac:picMkLst>
            <pc:docMk/>
            <pc:sldMk cId="0" sldId="279"/>
            <ac:picMk id="11" creationId="{00000000-0000-0000-0000-000000000000}"/>
          </ac:picMkLst>
        </pc:picChg>
      </pc:sldChg>
      <pc:sldChg chg="addSp delSp modSp mod">
        <pc:chgData name="Justin Finch" userId="5695c2cb-332a-4315-8c85-6fc17da47ad8" providerId="ADAL" clId="{85570ECB-B627-44C5-A8BF-F9AD5B741187}" dt="2022-09-30T22:06:39.331" v="9906" actId="1076"/>
        <pc:sldMkLst>
          <pc:docMk/>
          <pc:sldMk cId="0" sldId="285"/>
        </pc:sldMkLst>
        <pc:spChg chg="mod">
          <ac:chgData name="Justin Finch" userId="5695c2cb-332a-4315-8c85-6fc17da47ad8" providerId="ADAL" clId="{85570ECB-B627-44C5-A8BF-F9AD5B741187}" dt="2022-09-30T19:33:17.061" v="7092" actId="2711"/>
          <ac:spMkLst>
            <pc:docMk/>
            <pc:sldMk cId="0" sldId="285"/>
            <ac:spMk id="232" creationId="{00000000-0000-0000-0000-000000000000}"/>
          </ac:spMkLst>
        </pc:spChg>
        <pc:graphicFrameChg chg="mod modGraphic">
          <ac:chgData name="Justin Finch" userId="5695c2cb-332a-4315-8c85-6fc17da47ad8" providerId="ADAL" clId="{85570ECB-B627-44C5-A8BF-F9AD5B741187}" dt="2022-09-30T21:58:14.714" v="9859" actId="14100"/>
          <ac:graphicFrameMkLst>
            <pc:docMk/>
            <pc:sldMk cId="0" sldId="285"/>
            <ac:graphicFrameMk id="4" creationId="{6B67AA73-F5D3-490F-BD7A-46D817D3C510}"/>
          </ac:graphicFrameMkLst>
        </pc:graphicFrameChg>
        <pc:picChg chg="mod">
          <ac:chgData name="Justin Finch" userId="5695c2cb-332a-4315-8c85-6fc17da47ad8" providerId="ADAL" clId="{85570ECB-B627-44C5-A8BF-F9AD5B741187}" dt="2022-09-30T19:39:07.014" v="7134" actId="14100"/>
          <ac:picMkLst>
            <pc:docMk/>
            <pc:sldMk cId="0" sldId="285"/>
            <ac:picMk id="3" creationId="{4C14A76C-F831-4BEA-A49F-6C954CFEFDE1}"/>
          </ac:picMkLst>
        </pc:picChg>
        <pc:picChg chg="add mod">
          <ac:chgData name="Justin Finch" userId="5695c2cb-332a-4315-8c85-6fc17da47ad8" providerId="ADAL" clId="{85570ECB-B627-44C5-A8BF-F9AD5B741187}" dt="2022-09-30T22:06:35.950" v="9905" actId="1076"/>
          <ac:picMkLst>
            <pc:docMk/>
            <pc:sldMk cId="0" sldId="285"/>
            <ac:picMk id="5" creationId="{35E1B36D-BFF9-9D76-CB4F-BF4979EAF522}"/>
          </ac:picMkLst>
        </pc:picChg>
        <pc:picChg chg="del">
          <ac:chgData name="Justin Finch" userId="5695c2cb-332a-4315-8c85-6fc17da47ad8" providerId="ADAL" clId="{85570ECB-B627-44C5-A8BF-F9AD5B741187}" dt="2022-09-30T21:57:28.040" v="9841" actId="478"/>
          <ac:picMkLst>
            <pc:docMk/>
            <pc:sldMk cId="0" sldId="285"/>
            <ac:picMk id="6" creationId="{6703805C-FDEA-43B3-B25B-76FCF382F692}"/>
          </ac:picMkLst>
        </pc:picChg>
        <pc:picChg chg="del">
          <ac:chgData name="Justin Finch" userId="5695c2cb-332a-4315-8c85-6fc17da47ad8" providerId="ADAL" clId="{85570ECB-B627-44C5-A8BF-F9AD5B741187}" dt="2022-09-30T21:57:22.221" v="9839" actId="21"/>
          <ac:picMkLst>
            <pc:docMk/>
            <pc:sldMk cId="0" sldId="285"/>
            <ac:picMk id="8" creationId="{D734C456-F2C4-4619-AA89-4B3CF30772EC}"/>
          </ac:picMkLst>
        </pc:picChg>
        <pc:picChg chg="add del mod">
          <ac:chgData name="Justin Finch" userId="5695c2cb-332a-4315-8c85-6fc17da47ad8" providerId="ADAL" clId="{85570ECB-B627-44C5-A8BF-F9AD5B741187}" dt="2022-09-30T22:06:16.727" v="9902" actId="478"/>
          <ac:picMkLst>
            <pc:docMk/>
            <pc:sldMk cId="0" sldId="285"/>
            <ac:picMk id="9" creationId="{E2196055-5D83-3FEF-5B97-520DA23FE3F6}"/>
          </ac:picMkLst>
        </pc:picChg>
        <pc:picChg chg="mod">
          <ac:chgData name="Justin Finch" userId="5695c2cb-332a-4315-8c85-6fc17da47ad8" providerId="ADAL" clId="{85570ECB-B627-44C5-A8BF-F9AD5B741187}" dt="2022-09-30T21:58:25.734" v="9862" actId="1076"/>
          <ac:picMkLst>
            <pc:docMk/>
            <pc:sldMk cId="0" sldId="285"/>
            <ac:picMk id="10" creationId="{C4283B6D-42A4-40A7-9C35-7FADFDCFF505}"/>
          </ac:picMkLst>
        </pc:picChg>
        <pc:picChg chg="del mod">
          <ac:chgData name="Justin Finch" userId="5695c2cb-332a-4315-8c85-6fc17da47ad8" providerId="ADAL" clId="{85570ECB-B627-44C5-A8BF-F9AD5B741187}" dt="2022-09-30T19:35:17.581" v="7129" actId="478"/>
          <ac:picMkLst>
            <pc:docMk/>
            <pc:sldMk cId="0" sldId="285"/>
            <ac:picMk id="12" creationId="{BEC5D606-D689-44C7-B008-F0EC366C33D3}"/>
          </ac:picMkLst>
        </pc:picChg>
        <pc:picChg chg="add del mod">
          <ac:chgData name="Justin Finch" userId="5695c2cb-332a-4315-8c85-6fc17da47ad8" providerId="ADAL" clId="{85570ECB-B627-44C5-A8BF-F9AD5B741187}" dt="2022-09-30T21:57:20.644" v="9838"/>
          <ac:picMkLst>
            <pc:docMk/>
            <pc:sldMk cId="0" sldId="285"/>
            <ac:picMk id="13" creationId="{E0C8019F-F89A-CDE0-0C20-36EB855BA24F}"/>
          </ac:picMkLst>
        </pc:picChg>
        <pc:picChg chg="del mod">
          <ac:chgData name="Justin Finch" userId="5695c2cb-332a-4315-8c85-6fc17da47ad8" providerId="ADAL" clId="{85570ECB-B627-44C5-A8BF-F9AD5B741187}" dt="2022-09-30T22:00:05.598" v="9872" actId="478"/>
          <ac:picMkLst>
            <pc:docMk/>
            <pc:sldMk cId="0" sldId="285"/>
            <ac:picMk id="14" creationId="{77460234-1D5B-47DA-BAC9-C0A42447BB1B}"/>
          </ac:picMkLst>
        </pc:picChg>
        <pc:picChg chg="add del mod">
          <ac:chgData name="Justin Finch" userId="5695c2cb-332a-4315-8c85-6fc17da47ad8" providerId="ADAL" clId="{85570ECB-B627-44C5-A8BF-F9AD5B741187}" dt="2022-09-30T21:57:35.318" v="9844" actId="478"/>
          <ac:picMkLst>
            <pc:docMk/>
            <pc:sldMk cId="0" sldId="285"/>
            <ac:picMk id="15" creationId="{F9F5C613-71CB-8F48-A25D-E717C240671E}"/>
          </ac:picMkLst>
        </pc:picChg>
        <pc:picChg chg="mod">
          <ac:chgData name="Justin Finch" userId="5695c2cb-332a-4315-8c85-6fc17da47ad8" providerId="ADAL" clId="{85570ECB-B627-44C5-A8BF-F9AD5B741187}" dt="2022-09-30T22:06:39.331" v="9906" actId="1076"/>
          <ac:picMkLst>
            <pc:docMk/>
            <pc:sldMk cId="0" sldId="285"/>
            <ac:picMk id="16" creationId="{B627B25B-C394-4009-AD02-CC4D3F331272}"/>
          </ac:picMkLst>
        </pc:picChg>
        <pc:picChg chg="add del mod">
          <ac:chgData name="Justin Finch" userId="5695c2cb-332a-4315-8c85-6fc17da47ad8" providerId="ADAL" clId="{85570ECB-B627-44C5-A8BF-F9AD5B741187}" dt="2022-09-30T21:59:40.496" v="9864" actId="478"/>
          <ac:picMkLst>
            <pc:docMk/>
            <pc:sldMk cId="0" sldId="285"/>
            <ac:picMk id="17" creationId="{DCF7E79A-F7E2-8935-CA53-1EE29077DB55}"/>
          </ac:picMkLst>
        </pc:picChg>
        <pc:picChg chg="add del">
          <ac:chgData name="Justin Finch" userId="5695c2cb-332a-4315-8c85-6fc17da47ad8" providerId="ADAL" clId="{85570ECB-B627-44C5-A8BF-F9AD5B741187}" dt="2022-09-30T19:34:25.431" v="7124" actId="478"/>
          <ac:picMkLst>
            <pc:docMk/>
            <pc:sldMk cId="0" sldId="285"/>
            <ac:picMk id="1026" creationId="{B1B79DD0-8684-BF54-816E-C7A4355BDD08}"/>
          </ac:picMkLst>
        </pc:picChg>
        <pc:picChg chg="add mod">
          <ac:chgData name="Justin Finch" userId="5695c2cb-332a-4315-8c85-6fc17da47ad8" providerId="ADAL" clId="{85570ECB-B627-44C5-A8BF-F9AD5B741187}" dt="2022-09-30T21:58:19.932" v="9860" actId="1076"/>
          <ac:picMkLst>
            <pc:docMk/>
            <pc:sldMk cId="0" sldId="285"/>
            <ac:picMk id="1028" creationId="{E533AF82-2903-1EC0-C45E-F6C1CBD3503B}"/>
          </ac:picMkLst>
        </pc:picChg>
        <pc:picChg chg="add del mod">
          <ac:chgData name="Justin Finch" userId="5695c2cb-332a-4315-8c85-6fc17da47ad8" providerId="ADAL" clId="{85570ECB-B627-44C5-A8BF-F9AD5B741187}" dt="2022-09-30T22:06:20.549" v="9904" actId="478"/>
          <ac:picMkLst>
            <pc:docMk/>
            <pc:sldMk cId="0" sldId="285"/>
            <ac:picMk id="1030" creationId="{E5E63511-9D29-2EEC-9889-4828FE9C4487}"/>
          </ac:picMkLst>
        </pc:picChg>
        <pc:picChg chg="add del mod">
          <ac:chgData name="Justin Finch" userId="5695c2cb-332a-4315-8c85-6fc17da47ad8" providerId="ADAL" clId="{85570ECB-B627-44C5-A8BF-F9AD5B741187}" dt="2022-09-30T22:06:19.725" v="9903" actId="478"/>
          <ac:picMkLst>
            <pc:docMk/>
            <pc:sldMk cId="0" sldId="285"/>
            <ac:picMk id="1032" creationId="{1AA7BF2F-A3A4-C421-7A20-15827849B0E7}"/>
          </ac:picMkLst>
        </pc:picChg>
      </pc:sldChg>
      <pc:sldChg chg="del">
        <pc:chgData name="Justin Finch" userId="5695c2cb-332a-4315-8c85-6fc17da47ad8" providerId="ADAL" clId="{85570ECB-B627-44C5-A8BF-F9AD5B741187}" dt="2022-09-30T22:07:19.326" v="9911" actId="47"/>
        <pc:sldMkLst>
          <pc:docMk/>
          <pc:sldMk cId="728973050" sldId="292"/>
        </pc:sldMkLst>
      </pc:sldChg>
      <pc:sldChg chg="add del setBg">
        <pc:chgData name="Justin Finch" userId="5695c2cb-332a-4315-8c85-6fc17da47ad8" providerId="ADAL" clId="{85570ECB-B627-44C5-A8BF-F9AD5B741187}" dt="2022-09-30T21:50:35.439" v="9787" actId="47"/>
        <pc:sldMkLst>
          <pc:docMk/>
          <pc:sldMk cId="1939926394" sldId="293"/>
        </pc:sldMkLst>
      </pc:sldChg>
      <pc:sldChg chg="del mod modShow">
        <pc:chgData name="Justin Finch" userId="5695c2cb-332a-4315-8c85-6fc17da47ad8" providerId="ADAL" clId="{85570ECB-B627-44C5-A8BF-F9AD5B741187}" dt="2022-09-30T22:07:17.129" v="9909" actId="47"/>
        <pc:sldMkLst>
          <pc:docMk/>
          <pc:sldMk cId="2804226622" sldId="296"/>
        </pc:sldMkLst>
      </pc:sldChg>
      <pc:sldChg chg="add del ord setBg">
        <pc:chgData name="Justin Finch" userId="5695c2cb-332a-4315-8c85-6fc17da47ad8" providerId="ADAL" clId="{85570ECB-B627-44C5-A8BF-F9AD5B741187}" dt="2022-09-30T20:39:23.976" v="7647"/>
        <pc:sldMkLst>
          <pc:docMk/>
          <pc:sldMk cId="2989920790" sldId="297"/>
        </pc:sldMkLst>
      </pc:sldChg>
      <pc:sldChg chg="add del setBg">
        <pc:chgData name="Justin Finch" userId="5695c2cb-332a-4315-8c85-6fc17da47ad8" providerId="ADAL" clId="{85570ECB-B627-44C5-A8BF-F9AD5B741187}" dt="2022-09-30T21:51:09.941" v="9798" actId="47"/>
        <pc:sldMkLst>
          <pc:docMk/>
          <pc:sldMk cId="3968884302" sldId="298"/>
        </pc:sldMkLst>
      </pc:sldChg>
      <pc:sldChg chg="addSp delSp modSp mod modNotesTx">
        <pc:chgData name="Justin Finch" userId="5695c2cb-332a-4315-8c85-6fc17da47ad8" providerId="ADAL" clId="{85570ECB-B627-44C5-A8BF-F9AD5B741187}" dt="2022-10-04T20:34:11.356" v="12937" actId="20577"/>
        <pc:sldMkLst>
          <pc:docMk/>
          <pc:sldMk cId="2036099987" sldId="300"/>
        </pc:sldMkLst>
        <pc:spChg chg="add del mod">
          <ac:chgData name="Justin Finch" userId="5695c2cb-332a-4315-8c85-6fc17da47ad8" providerId="ADAL" clId="{85570ECB-B627-44C5-A8BF-F9AD5B741187}" dt="2022-09-30T19:31:55.022" v="7044" actId="478"/>
          <ac:spMkLst>
            <pc:docMk/>
            <pc:sldMk cId="2036099987" sldId="300"/>
            <ac:spMk id="3" creationId="{20185BE1-C0C1-34CD-64F7-58FB768FEDF9}"/>
          </ac:spMkLst>
        </pc:spChg>
        <pc:spChg chg="del mod">
          <ac:chgData name="Justin Finch" userId="5695c2cb-332a-4315-8c85-6fc17da47ad8" providerId="ADAL" clId="{85570ECB-B627-44C5-A8BF-F9AD5B741187}" dt="2022-09-28T22:54:53.617" v="4173" actId="478"/>
          <ac:spMkLst>
            <pc:docMk/>
            <pc:sldMk cId="2036099987" sldId="300"/>
            <ac:spMk id="7" creationId="{5DABACCC-25C9-4BC6-BB1B-3F4C35FDCB3E}"/>
          </ac:spMkLst>
        </pc:spChg>
        <pc:spChg chg="add mod">
          <ac:chgData name="Justin Finch" userId="5695c2cb-332a-4315-8c85-6fc17da47ad8" providerId="ADAL" clId="{85570ECB-B627-44C5-A8BF-F9AD5B741187}" dt="2022-09-30T19:31:41.909" v="7041" actId="20577"/>
          <ac:spMkLst>
            <pc:docMk/>
            <pc:sldMk cId="2036099987" sldId="300"/>
            <ac:spMk id="7" creationId="{AED42FA9-B9C9-B8EF-01D5-EED5EF1A8B31}"/>
          </ac:spMkLst>
        </pc:spChg>
        <pc:spChg chg="del">
          <ac:chgData name="Justin Finch" userId="5695c2cb-332a-4315-8c85-6fc17da47ad8" providerId="ADAL" clId="{85570ECB-B627-44C5-A8BF-F9AD5B741187}" dt="2022-09-28T22:54:50.215" v="4171" actId="478"/>
          <ac:spMkLst>
            <pc:docMk/>
            <pc:sldMk cId="2036099987" sldId="300"/>
            <ac:spMk id="8" creationId="{29C80040-0BBB-4373-B917-AD76E3E473D2}"/>
          </ac:spMkLst>
        </pc:spChg>
        <pc:spChg chg="add del mod">
          <ac:chgData name="Justin Finch" userId="5695c2cb-332a-4315-8c85-6fc17da47ad8" providerId="ADAL" clId="{85570ECB-B627-44C5-A8BF-F9AD5B741187}" dt="2022-09-28T23:04:56.119" v="4886" actId="478"/>
          <ac:spMkLst>
            <pc:docMk/>
            <pc:sldMk cId="2036099987" sldId="300"/>
            <ac:spMk id="9" creationId="{2101E26C-21D2-2465-EEB4-B9F6597343CE}"/>
          </ac:spMkLst>
        </pc:spChg>
        <pc:spChg chg="add mod">
          <ac:chgData name="Justin Finch" userId="5695c2cb-332a-4315-8c85-6fc17da47ad8" providerId="ADAL" clId="{85570ECB-B627-44C5-A8BF-F9AD5B741187}" dt="2022-09-30T19:29:27.466" v="6985" actId="2711"/>
          <ac:spMkLst>
            <pc:docMk/>
            <pc:sldMk cId="2036099987" sldId="300"/>
            <ac:spMk id="12" creationId="{A54E63E0-008D-D8C9-34C3-24D8DBED8505}"/>
          </ac:spMkLst>
        </pc:spChg>
        <pc:spChg chg="del mod">
          <ac:chgData name="Justin Finch" userId="5695c2cb-332a-4315-8c85-6fc17da47ad8" providerId="ADAL" clId="{85570ECB-B627-44C5-A8BF-F9AD5B741187}" dt="2022-09-30T19:31:51.029" v="7043" actId="478"/>
          <ac:spMkLst>
            <pc:docMk/>
            <pc:sldMk cId="2036099987" sldId="300"/>
            <ac:spMk id="106" creationId="{00000000-0000-0000-0000-000000000000}"/>
          </ac:spMkLst>
        </pc:spChg>
        <pc:spChg chg="mod">
          <ac:chgData name="Justin Finch" userId="5695c2cb-332a-4315-8c85-6fc17da47ad8" providerId="ADAL" clId="{85570ECB-B627-44C5-A8BF-F9AD5B741187}" dt="2022-10-04T20:16:40.200" v="9979" actId="20577"/>
          <ac:spMkLst>
            <pc:docMk/>
            <pc:sldMk cId="2036099987" sldId="300"/>
            <ac:spMk id="107" creationId="{00000000-0000-0000-0000-000000000000}"/>
          </ac:spMkLst>
        </pc:spChg>
        <pc:picChg chg="del">
          <ac:chgData name="Justin Finch" userId="5695c2cb-332a-4315-8c85-6fc17da47ad8" providerId="ADAL" clId="{85570ECB-B627-44C5-A8BF-F9AD5B741187}" dt="2022-09-28T22:54:48.072" v="4170" actId="478"/>
          <ac:picMkLst>
            <pc:docMk/>
            <pc:sldMk cId="2036099987" sldId="300"/>
            <ac:picMk id="3" creationId="{00000000-0000-0000-0000-000000000000}"/>
          </ac:picMkLst>
        </pc:picChg>
        <pc:picChg chg="del">
          <ac:chgData name="Justin Finch" userId="5695c2cb-332a-4315-8c85-6fc17da47ad8" providerId="ADAL" clId="{85570ECB-B627-44C5-A8BF-F9AD5B741187}" dt="2022-09-28T22:54:46.306" v="4169" actId="478"/>
          <ac:picMkLst>
            <pc:docMk/>
            <pc:sldMk cId="2036099987" sldId="300"/>
            <ac:picMk id="6" creationId="{5B2197DD-8D92-476E-8C5F-72B2A61A24DB}"/>
          </ac:picMkLst>
        </pc:picChg>
        <pc:picChg chg="add mod">
          <ac:chgData name="Justin Finch" userId="5695c2cb-332a-4315-8c85-6fc17da47ad8" providerId="ADAL" clId="{85570ECB-B627-44C5-A8BF-F9AD5B741187}" dt="2022-09-28T23:27:09.677" v="5184" actId="1038"/>
          <ac:picMkLst>
            <pc:docMk/>
            <pc:sldMk cId="2036099987" sldId="300"/>
            <ac:picMk id="13" creationId="{0D57960E-838D-4F0B-6C7C-3562FCC0D22E}"/>
          </ac:picMkLst>
        </pc:picChg>
        <pc:picChg chg="add mod">
          <ac:chgData name="Justin Finch" userId="5695c2cb-332a-4315-8c85-6fc17da47ad8" providerId="ADAL" clId="{85570ECB-B627-44C5-A8BF-F9AD5B741187}" dt="2022-09-28T23:27:09.677" v="5184" actId="1038"/>
          <ac:picMkLst>
            <pc:docMk/>
            <pc:sldMk cId="2036099987" sldId="300"/>
            <ac:picMk id="14" creationId="{2C1747AA-D555-A661-C8CC-1E26B70FB654}"/>
          </ac:picMkLst>
        </pc:picChg>
        <pc:picChg chg="add del mod">
          <ac:chgData name="Justin Finch" userId="5695c2cb-332a-4315-8c85-6fc17da47ad8" providerId="ADAL" clId="{85570ECB-B627-44C5-A8BF-F9AD5B741187}" dt="2022-09-28T23:21:43.059" v="4961" actId="478"/>
          <ac:picMkLst>
            <pc:docMk/>
            <pc:sldMk cId="2036099987" sldId="300"/>
            <ac:picMk id="2050" creationId="{E729DE3D-73FE-EFED-1CC8-3141E8923D8C}"/>
          </ac:picMkLst>
        </pc:picChg>
        <pc:picChg chg="add del mod">
          <ac:chgData name="Justin Finch" userId="5695c2cb-332a-4315-8c85-6fc17da47ad8" providerId="ADAL" clId="{85570ECB-B627-44C5-A8BF-F9AD5B741187}" dt="2022-09-28T23:26:34.805" v="5147" actId="478"/>
          <ac:picMkLst>
            <pc:docMk/>
            <pc:sldMk cId="2036099987" sldId="300"/>
            <ac:picMk id="2052" creationId="{7293E2BF-9ACF-E0F4-B45E-EE6E3FB92882}"/>
          </ac:picMkLst>
        </pc:picChg>
      </pc:sldChg>
      <pc:sldChg chg="del">
        <pc:chgData name="Justin Finch" userId="5695c2cb-332a-4315-8c85-6fc17da47ad8" providerId="ADAL" clId="{85570ECB-B627-44C5-A8BF-F9AD5B741187}" dt="2022-09-30T22:07:20.185" v="9912" actId="47"/>
        <pc:sldMkLst>
          <pc:docMk/>
          <pc:sldMk cId="1189790040" sldId="304"/>
        </pc:sldMkLst>
      </pc:sldChg>
      <pc:sldChg chg="del">
        <pc:chgData name="Justin Finch" userId="5695c2cb-332a-4315-8c85-6fc17da47ad8" providerId="ADAL" clId="{85570ECB-B627-44C5-A8BF-F9AD5B741187}" dt="2022-09-30T22:07:22.529" v="9914" actId="47"/>
        <pc:sldMkLst>
          <pc:docMk/>
          <pc:sldMk cId="207615221" sldId="307"/>
        </pc:sldMkLst>
      </pc:sldChg>
      <pc:sldChg chg="del">
        <pc:chgData name="Justin Finch" userId="5695c2cb-332a-4315-8c85-6fc17da47ad8" providerId="ADAL" clId="{85570ECB-B627-44C5-A8BF-F9AD5B741187}" dt="2022-09-30T22:07:24.323" v="9915" actId="47"/>
        <pc:sldMkLst>
          <pc:docMk/>
          <pc:sldMk cId="2491483392" sldId="309"/>
        </pc:sldMkLst>
      </pc:sldChg>
      <pc:sldChg chg="modSp mod modNotesTx">
        <pc:chgData name="Justin Finch" userId="5695c2cb-332a-4315-8c85-6fc17da47ad8" providerId="ADAL" clId="{85570ECB-B627-44C5-A8BF-F9AD5B741187}" dt="2022-10-04T20:15:11.259" v="9940" actId="20577"/>
        <pc:sldMkLst>
          <pc:docMk/>
          <pc:sldMk cId="81159529" sldId="310"/>
        </pc:sldMkLst>
        <pc:spChg chg="mod">
          <ac:chgData name="Justin Finch" userId="5695c2cb-332a-4315-8c85-6fc17da47ad8" providerId="ADAL" clId="{85570ECB-B627-44C5-A8BF-F9AD5B741187}" dt="2022-09-30T19:28:51.863" v="6980" actId="2711"/>
          <ac:spMkLst>
            <pc:docMk/>
            <pc:sldMk cId="81159529" sldId="310"/>
            <ac:spMk id="106" creationId="{00000000-0000-0000-0000-000000000000}"/>
          </ac:spMkLst>
        </pc:spChg>
        <pc:spChg chg="mod">
          <ac:chgData name="Justin Finch" userId="5695c2cb-332a-4315-8c85-6fc17da47ad8" providerId="ADAL" clId="{85570ECB-B627-44C5-A8BF-F9AD5B741187}" dt="2022-10-04T20:15:11.259" v="9940" actId="20577"/>
          <ac:spMkLst>
            <pc:docMk/>
            <pc:sldMk cId="81159529" sldId="310"/>
            <ac:spMk id="107" creationId="{00000000-0000-0000-0000-000000000000}"/>
          </ac:spMkLst>
        </pc:spChg>
        <pc:picChg chg="mod">
          <ac:chgData name="Justin Finch" userId="5695c2cb-332a-4315-8c85-6fc17da47ad8" providerId="ADAL" clId="{85570ECB-B627-44C5-A8BF-F9AD5B741187}" dt="2022-09-16T17:27:39.790" v="2458" actId="1076"/>
          <ac:picMkLst>
            <pc:docMk/>
            <pc:sldMk cId="81159529" sldId="310"/>
            <ac:picMk id="6" creationId="{5BED4E9C-879C-487D-B729-424107A6C8DA}"/>
          </ac:picMkLst>
        </pc:picChg>
      </pc:sldChg>
      <pc:sldChg chg="addSp delSp modSp add mod ord modNotesTx">
        <pc:chgData name="Justin Finch" userId="5695c2cb-332a-4315-8c85-6fc17da47ad8" providerId="ADAL" clId="{85570ECB-B627-44C5-A8BF-F9AD5B741187}" dt="2022-09-30T21:55:11.254" v="9830" actId="20577"/>
        <pc:sldMkLst>
          <pc:docMk/>
          <pc:sldMk cId="2158459414" sldId="311"/>
        </pc:sldMkLst>
        <pc:spChg chg="mod">
          <ac:chgData name="Justin Finch" userId="5695c2cb-332a-4315-8c85-6fc17da47ad8" providerId="ADAL" clId="{85570ECB-B627-44C5-A8BF-F9AD5B741187}" dt="2022-09-30T20:35:51.683" v="7584" actId="20577"/>
          <ac:spMkLst>
            <pc:docMk/>
            <pc:sldMk cId="2158459414" sldId="311"/>
            <ac:spMk id="9" creationId="{12D93DAC-C8D1-F842-2132-3B64C635110B}"/>
          </ac:spMkLst>
        </pc:spChg>
        <pc:spChg chg="del">
          <ac:chgData name="Justin Finch" userId="5695c2cb-332a-4315-8c85-6fc17da47ad8" providerId="ADAL" clId="{85570ECB-B627-44C5-A8BF-F9AD5B741187}" dt="2022-09-30T20:36:05.621" v="7589" actId="478"/>
          <ac:spMkLst>
            <pc:docMk/>
            <pc:sldMk cId="2158459414" sldId="311"/>
            <ac:spMk id="13" creationId="{81D5BF69-2D89-B4B0-4C53-461BA6EC16C5}"/>
          </ac:spMkLst>
        </pc:spChg>
        <pc:spChg chg="mod">
          <ac:chgData name="Justin Finch" userId="5695c2cb-332a-4315-8c85-6fc17da47ad8" providerId="ADAL" clId="{85570ECB-B627-44C5-A8BF-F9AD5B741187}" dt="2022-09-30T21:55:11.254" v="9830" actId="20577"/>
          <ac:spMkLst>
            <pc:docMk/>
            <pc:sldMk cId="2158459414" sldId="311"/>
            <ac:spMk id="14" creationId="{1BE38111-9D74-87FC-B227-871F93A01903}"/>
          </ac:spMkLst>
        </pc:spChg>
        <pc:picChg chg="add mod">
          <ac:chgData name="Justin Finch" userId="5695c2cb-332a-4315-8c85-6fc17da47ad8" providerId="ADAL" clId="{85570ECB-B627-44C5-A8BF-F9AD5B741187}" dt="2022-09-30T21:50:25.372" v="9786"/>
          <ac:picMkLst>
            <pc:docMk/>
            <pc:sldMk cId="2158459414" sldId="311"/>
            <ac:picMk id="6" creationId="{A2E8F078-3353-C152-CAD4-5A740471F9A3}"/>
          </ac:picMkLst>
        </pc:picChg>
        <pc:picChg chg="add mod">
          <ac:chgData name="Justin Finch" userId="5695c2cb-332a-4315-8c85-6fc17da47ad8" providerId="ADAL" clId="{85570ECB-B627-44C5-A8BF-F9AD5B741187}" dt="2022-09-30T21:50:25.372" v="9786"/>
          <ac:picMkLst>
            <pc:docMk/>
            <pc:sldMk cId="2158459414" sldId="311"/>
            <ac:picMk id="7" creationId="{A2BB5384-F4F2-69D8-F394-1DD86433AE5F}"/>
          </ac:picMkLst>
        </pc:picChg>
        <pc:picChg chg="del mod">
          <ac:chgData name="Justin Finch" userId="5695c2cb-332a-4315-8c85-6fc17da47ad8" providerId="ADAL" clId="{85570ECB-B627-44C5-A8BF-F9AD5B741187}" dt="2022-09-30T20:36:00.066" v="7587" actId="478"/>
          <ac:picMkLst>
            <pc:docMk/>
            <pc:sldMk cId="2158459414" sldId="311"/>
            <ac:picMk id="8" creationId="{51E9424B-03CC-32E5-BC4C-4D012FACBADC}"/>
          </ac:picMkLst>
        </pc:picChg>
        <pc:picChg chg="add mod">
          <ac:chgData name="Justin Finch" userId="5695c2cb-332a-4315-8c85-6fc17da47ad8" providerId="ADAL" clId="{85570ECB-B627-44C5-A8BF-F9AD5B741187}" dt="2022-09-30T21:50:25.372" v="9786"/>
          <ac:picMkLst>
            <pc:docMk/>
            <pc:sldMk cId="2158459414" sldId="311"/>
            <ac:picMk id="10" creationId="{8FB8C587-932C-58D0-C384-EC18129CB3FE}"/>
          </ac:picMkLst>
        </pc:picChg>
      </pc:sldChg>
      <pc:sldChg chg="del">
        <pc:chgData name="Justin Finch" userId="5695c2cb-332a-4315-8c85-6fc17da47ad8" providerId="ADAL" clId="{85570ECB-B627-44C5-A8BF-F9AD5B741187}" dt="2022-09-28T23:46:49.317" v="6243" actId="47"/>
        <pc:sldMkLst>
          <pc:docMk/>
          <pc:sldMk cId="2497777448" sldId="311"/>
        </pc:sldMkLst>
      </pc:sldChg>
      <pc:sldChg chg="add del setBg">
        <pc:chgData name="Justin Finch" userId="5695c2cb-332a-4315-8c85-6fc17da47ad8" providerId="ADAL" clId="{85570ECB-B627-44C5-A8BF-F9AD5B741187}" dt="2022-09-30T20:35:33.471" v="7556" actId="47"/>
        <pc:sldMkLst>
          <pc:docMk/>
          <pc:sldMk cId="4037920722" sldId="311"/>
        </pc:sldMkLst>
      </pc:sldChg>
      <pc:sldChg chg="add del setBg">
        <pc:chgData name="Justin Finch" userId="5695c2cb-332a-4315-8c85-6fc17da47ad8" providerId="ADAL" clId="{85570ECB-B627-44C5-A8BF-F9AD5B741187}" dt="2022-09-30T21:50:43.122" v="9789" actId="47"/>
        <pc:sldMkLst>
          <pc:docMk/>
          <pc:sldMk cId="2130739025" sldId="312"/>
        </pc:sldMkLst>
      </pc:sldChg>
      <pc:sldChg chg="addSp delSp modSp add mod">
        <pc:chgData name="Justin Finch" userId="5695c2cb-332a-4315-8c85-6fc17da47ad8" providerId="ADAL" clId="{85570ECB-B627-44C5-A8BF-F9AD5B741187}" dt="2022-09-30T21:51:17.510" v="9799" actId="2711"/>
        <pc:sldMkLst>
          <pc:docMk/>
          <pc:sldMk cId="4166861616" sldId="312"/>
        </pc:sldMkLst>
        <pc:spChg chg="add del mod">
          <ac:chgData name="Justin Finch" userId="5695c2cb-332a-4315-8c85-6fc17da47ad8" providerId="ADAL" clId="{85570ECB-B627-44C5-A8BF-F9AD5B741187}" dt="2022-09-30T21:51:00.062" v="9795" actId="478"/>
          <ac:spMkLst>
            <pc:docMk/>
            <pc:sldMk cId="4166861616" sldId="312"/>
            <ac:spMk id="3" creationId="{8327E37B-40D0-975B-E501-5086F8B6B1E0}"/>
          </ac:spMkLst>
        </pc:spChg>
        <pc:spChg chg="mod">
          <ac:chgData name="Justin Finch" userId="5695c2cb-332a-4315-8c85-6fc17da47ad8" providerId="ADAL" clId="{85570ECB-B627-44C5-A8BF-F9AD5B741187}" dt="2022-09-30T21:51:17.510" v="9799" actId="2711"/>
          <ac:spMkLst>
            <pc:docMk/>
            <pc:sldMk cId="4166861616" sldId="312"/>
            <ac:spMk id="9" creationId="{12D93DAC-C8D1-F842-2132-3B64C635110B}"/>
          </ac:spMkLst>
        </pc:spChg>
        <pc:spChg chg="del">
          <ac:chgData name="Justin Finch" userId="5695c2cb-332a-4315-8c85-6fc17da47ad8" providerId="ADAL" clId="{85570ECB-B627-44C5-A8BF-F9AD5B741187}" dt="2022-09-30T21:50:57.721" v="9794" actId="478"/>
          <ac:spMkLst>
            <pc:docMk/>
            <pc:sldMk cId="4166861616" sldId="312"/>
            <ac:spMk id="14" creationId="{1BE38111-9D74-87FC-B227-871F93A01903}"/>
          </ac:spMkLst>
        </pc:spChg>
        <pc:picChg chg="del">
          <ac:chgData name="Justin Finch" userId="5695c2cb-332a-4315-8c85-6fc17da47ad8" providerId="ADAL" clId="{85570ECB-B627-44C5-A8BF-F9AD5B741187}" dt="2022-09-30T21:50:56.319" v="9793" actId="478"/>
          <ac:picMkLst>
            <pc:docMk/>
            <pc:sldMk cId="4166861616" sldId="312"/>
            <ac:picMk id="6" creationId="{A2E8F078-3353-C152-CAD4-5A740471F9A3}"/>
          </ac:picMkLst>
        </pc:picChg>
        <pc:picChg chg="del">
          <ac:chgData name="Justin Finch" userId="5695c2cb-332a-4315-8c85-6fc17da47ad8" providerId="ADAL" clId="{85570ECB-B627-44C5-A8BF-F9AD5B741187}" dt="2022-09-30T21:50:55.750" v="9792" actId="478"/>
          <ac:picMkLst>
            <pc:docMk/>
            <pc:sldMk cId="4166861616" sldId="312"/>
            <ac:picMk id="7" creationId="{A2BB5384-F4F2-69D8-F394-1DD86433AE5F}"/>
          </ac:picMkLst>
        </pc:picChg>
        <pc:picChg chg="del">
          <ac:chgData name="Justin Finch" userId="5695c2cb-332a-4315-8c85-6fc17da47ad8" providerId="ADAL" clId="{85570ECB-B627-44C5-A8BF-F9AD5B741187}" dt="2022-09-30T21:50:55.302" v="9791" actId="478"/>
          <ac:picMkLst>
            <pc:docMk/>
            <pc:sldMk cId="4166861616" sldId="312"/>
            <ac:picMk id="10" creationId="{8FB8C587-932C-58D0-C384-EC18129CB3FE}"/>
          </ac:picMkLst>
        </pc:picChg>
        <pc:picChg chg="add mod">
          <ac:chgData name="Justin Finch" userId="5695c2cb-332a-4315-8c85-6fc17da47ad8" providerId="ADAL" clId="{85570ECB-B627-44C5-A8BF-F9AD5B741187}" dt="2022-09-30T21:51:01.019" v="9796"/>
          <ac:picMkLst>
            <pc:docMk/>
            <pc:sldMk cId="4166861616" sldId="312"/>
            <ac:picMk id="11" creationId="{A26DCF78-3C7C-7DC4-C913-F460D54E5D3E}"/>
          </ac:picMkLst>
        </pc:picChg>
      </pc:sldChg>
      <pc:sldMasterChg chg="delSldLayout">
        <pc:chgData name="Justin Finch" userId="5695c2cb-332a-4315-8c85-6fc17da47ad8" providerId="ADAL" clId="{85570ECB-B627-44C5-A8BF-F9AD5B741187}" dt="2022-09-28T23:46:49.317" v="6243" actId="47"/>
        <pc:sldMasterMkLst>
          <pc:docMk/>
          <pc:sldMasterMk cId="0" sldId="2147483659"/>
        </pc:sldMasterMkLst>
        <pc:sldLayoutChg chg="del">
          <pc:chgData name="Justin Finch" userId="5695c2cb-332a-4315-8c85-6fc17da47ad8" providerId="ADAL" clId="{85570ECB-B627-44C5-A8BF-F9AD5B741187}" dt="2022-09-28T23:46:49.317" v="6243" actId="47"/>
          <pc:sldLayoutMkLst>
            <pc:docMk/>
            <pc:sldMasterMk cId="0" sldId="2147483659"/>
            <pc:sldLayoutMk cId="0" sldId="2147483651"/>
          </pc:sldLayoutMkLst>
        </pc:sldLayoutChg>
      </pc:sldMasterChg>
    </pc:docChg>
  </pc:docChgLst>
  <pc:docChgLst>
    <pc:chgData name="Guest User" userId="S::urn:spo:anon#3d3a181cea37d2fa4f1321aaa7464eee0f5b6344e0d2c30b5a7f3060ee834994::" providerId="AD" clId="Web-{2691949C-C474-F0CE-CDD6-F57EF59A36A6}"/>
    <pc:docChg chg="modSld">
      <pc:chgData name="Guest User" userId="S::urn:spo:anon#3d3a181cea37d2fa4f1321aaa7464eee0f5b6344e0d2c30b5a7f3060ee834994::" providerId="AD" clId="Web-{2691949C-C474-F0CE-CDD6-F57EF59A36A6}" dt="2023-10-18T20:52:59.134" v="6" actId="1076"/>
      <pc:docMkLst>
        <pc:docMk/>
      </pc:docMkLst>
      <pc:sldChg chg="addSp delSp modSp">
        <pc:chgData name="Guest User" userId="S::urn:spo:anon#3d3a181cea37d2fa4f1321aaa7464eee0f5b6344e0d2c30b5a7f3060ee834994::" providerId="AD" clId="Web-{2691949C-C474-F0CE-CDD6-F57EF59A36A6}" dt="2023-10-18T20:52:59.134" v="6" actId="1076"/>
        <pc:sldMkLst>
          <pc:docMk/>
          <pc:sldMk cId="1785461124" sldId="315"/>
        </pc:sldMkLst>
        <pc:picChg chg="mod">
          <ac:chgData name="Guest User" userId="S::urn:spo:anon#3d3a181cea37d2fa4f1321aaa7464eee0f5b6344e0d2c30b5a7f3060ee834994::" providerId="AD" clId="Web-{2691949C-C474-F0CE-CDD6-F57EF59A36A6}" dt="2023-10-18T20:52:59.134" v="6" actId="1076"/>
          <ac:picMkLst>
            <pc:docMk/>
            <pc:sldMk cId="1785461124" sldId="315"/>
            <ac:picMk id="2" creationId="{29372C47-71C8-35BB-1F7C-E3580CE39339}"/>
          </ac:picMkLst>
        </pc:picChg>
        <pc:picChg chg="del">
          <ac:chgData name="Guest User" userId="S::urn:spo:anon#3d3a181cea37d2fa4f1321aaa7464eee0f5b6344e0d2c30b5a7f3060ee834994::" providerId="AD" clId="Web-{2691949C-C474-F0CE-CDD6-F57EF59A36A6}" dt="2023-10-18T20:52:40.868" v="1"/>
          <ac:picMkLst>
            <pc:docMk/>
            <pc:sldMk cId="1785461124" sldId="315"/>
            <ac:picMk id="3" creationId="{3C4379B3-4511-D6E2-E240-3203397A84B3}"/>
          </ac:picMkLst>
        </pc:picChg>
        <pc:picChg chg="add mod">
          <ac:chgData name="Guest User" userId="S::urn:spo:anon#3d3a181cea37d2fa4f1321aaa7464eee0f5b6344e0d2c30b5a7f3060ee834994::" providerId="AD" clId="Web-{2691949C-C474-F0CE-CDD6-F57EF59A36A6}" dt="2023-10-18T20:52:57.353" v="5" actId="14100"/>
          <ac:picMkLst>
            <pc:docMk/>
            <pc:sldMk cId="1785461124" sldId="315"/>
            <ac:picMk id="4" creationId="{1CE8B7FE-3E2A-DD7B-82F0-331C965B04E1}"/>
          </ac:picMkLst>
        </pc:picChg>
      </pc:sldChg>
    </pc:docChg>
  </pc:docChgLst>
  <pc:docChgLst>
    <pc:chgData name="Guest User" userId="S::urn:spo:anon#7f886b591fc961338e345bdcf1f58df994073914c58a6636bab3d90a6ff75f78::" providerId="AD" clId="Web-{01E9BA36-B1CC-D563-4522-2735B1D9ADEA}"/>
    <pc:docChg chg="modSld">
      <pc:chgData name="Guest User" userId="S::urn:spo:anon#7f886b591fc961338e345bdcf1f58df994073914c58a6636bab3d90a6ff75f78::" providerId="AD" clId="Web-{01E9BA36-B1CC-D563-4522-2735B1D9ADEA}" dt="2023-08-21T20:57:01.846" v="281"/>
      <pc:docMkLst>
        <pc:docMk/>
      </pc:docMkLst>
      <pc:sldChg chg="modNotes">
        <pc:chgData name="Guest User" userId="S::urn:spo:anon#7f886b591fc961338e345bdcf1f58df994073914c58a6636bab3d90a6ff75f78::" providerId="AD" clId="Web-{01E9BA36-B1CC-D563-4522-2735B1D9ADEA}" dt="2023-08-21T20:38:56.400" v="182"/>
        <pc:sldMkLst>
          <pc:docMk/>
          <pc:sldMk cId="0" sldId="257"/>
        </pc:sldMkLst>
      </pc:sldChg>
      <pc:sldChg chg="modNotes">
        <pc:chgData name="Guest User" userId="S::urn:spo:anon#7f886b591fc961338e345bdcf1f58df994073914c58a6636bab3d90a6ff75f78::" providerId="AD" clId="Web-{01E9BA36-B1CC-D563-4522-2735B1D9ADEA}" dt="2023-08-21T20:40:46.778" v="206"/>
        <pc:sldMkLst>
          <pc:docMk/>
          <pc:sldMk cId="0" sldId="263"/>
        </pc:sldMkLst>
      </pc:sldChg>
      <pc:sldChg chg="modNotes">
        <pc:chgData name="Guest User" userId="S::urn:spo:anon#7f886b591fc961338e345bdcf1f58df994073914c58a6636bab3d90a6ff75f78::" providerId="AD" clId="Web-{01E9BA36-B1CC-D563-4522-2735B1D9ADEA}" dt="2023-08-21T20:55:21.969" v="263"/>
        <pc:sldMkLst>
          <pc:docMk/>
          <pc:sldMk cId="0" sldId="272"/>
        </pc:sldMkLst>
      </pc:sldChg>
      <pc:sldChg chg="addSp modSp">
        <pc:chgData name="Guest User" userId="S::urn:spo:anon#7f886b591fc961338e345bdcf1f58df994073914c58a6636bab3d90a6ff75f78::" providerId="AD" clId="Web-{01E9BA36-B1CC-D563-4522-2735B1D9ADEA}" dt="2023-08-21T20:25:08.210" v="119" actId="1076"/>
        <pc:sldMkLst>
          <pc:docMk/>
          <pc:sldMk cId="0" sldId="285"/>
        </pc:sldMkLst>
        <pc:graphicFrameChg chg="mod modGraphic">
          <ac:chgData name="Guest User" userId="S::urn:spo:anon#7f886b591fc961338e345bdcf1f58df994073914c58a6636bab3d90a6ff75f78::" providerId="AD" clId="Web-{01E9BA36-B1CC-D563-4522-2735B1D9ADEA}" dt="2023-08-21T20:22:42.629" v="100"/>
          <ac:graphicFrameMkLst>
            <pc:docMk/>
            <pc:sldMk cId="0" sldId="285"/>
            <ac:graphicFrameMk id="4" creationId="{6B67AA73-F5D3-490F-BD7A-46D817D3C510}"/>
          </ac:graphicFrameMkLst>
        </pc:graphicFrameChg>
        <pc:picChg chg="add mod">
          <ac:chgData name="Guest User" userId="S::urn:spo:anon#7f886b591fc961338e345bdcf1f58df994073914c58a6636bab3d90a6ff75f78::" providerId="AD" clId="Web-{01E9BA36-B1CC-D563-4522-2735B1D9ADEA}" dt="2023-08-21T20:25:08.210" v="119" actId="1076"/>
          <ac:picMkLst>
            <pc:docMk/>
            <pc:sldMk cId="0" sldId="285"/>
            <ac:picMk id="2" creationId="{7D4F7BB3-4A5D-194A-CF88-812EAFE1684F}"/>
          </ac:picMkLst>
        </pc:picChg>
        <pc:picChg chg="mod">
          <ac:chgData name="Guest User" userId="S::urn:spo:anon#7f886b591fc961338e345bdcf1f58df994073914c58a6636bab3d90a6ff75f78::" providerId="AD" clId="Web-{01E9BA36-B1CC-D563-4522-2735B1D9ADEA}" dt="2023-08-21T20:24:49.351" v="108" actId="1076"/>
          <ac:picMkLst>
            <pc:docMk/>
            <pc:sldMk cId="0" sldId="285"/>
            <ac:picMk id="5" creationId="{35E1B36D-BFF9-9D76-CB4F-BF4979EAF522}"/>
          </ac:picMkLst>
        </pc:picChg>
        <pc:picChg chg="mod">
          <ac:chgData name="Guest User" userId="S::urn:spo:anon#7f886b591fc961338e345bdcf1f58df994073914c58a6636bab3d90a6ff75f78::" providerId="AD" clId="Web-{01E9BA36-B1CC-D563-4522-2735B1D9ADEA}" dt="2023-08-21T20:22:53.270" v="101" actId="1076"/>
          <ac:picMkLst>
            <pc:docMk/>
            <pc:sldMk cId="0" sldId="285"/>
            <ac:picMk id="7" creationId="{FD24B690-E151-FC69-E70D-1C04C324A82A}"/>
          </ac:picMkLst>
        </pc:picChg>
        <pc:picChg chg="mod">
          <ac:chgData name="Guest User" userId="S::urn:spo:anon#7f886b591fc961338e345bdcf1f58df994073914c58a6636bab3d90a6ff75f78::" providerId="AD" clId="Web-{01E9BA36-B1CC-D563-4522-2735B1D9ADEA}" dt="2023-08-21T20:24:56.038" v="113" actId="1076"/>
          <ac:picMkLst>
            <pc:docMk/>
            <pc:sldMk cId="0" sldId="285"/>
            <ac:picMk id="16" creationId="{B627B25B-C394-4009-AD02-CC4D3F331272}"/>
          </ac:picMkLst>
        </pc:picChg>
        <pc:picChg chg="mod">
          <ac:chgData name="Guest User" userId="S::urn:spo:anon#7f886b591fc961338e345bdcf1f58df994073914c58a6636bab3d90a6ff75f78::" providerId="AD" clId="Web-{01E9BA36-B1CC-D563-4522-2735B1D9ADEA}" dt="2023-08-21T20:25:01.195" v="116" actId="1076"/>
          <ac:picMkLst>
            <pc:docMk/>
            <pc:sldMk cId="0" sldId="285"/>
            <ac:picMk id="1028" creationId="{E533AF82-2903-1EC0-C45E-F6C1CBD3503B}"/>
          </ac:picMkLst>
        </pc:picChg>
      </pc:sldChg>
      <pc:sldChg chg="modSp modNotes">
        <pc:chgData name="Guest User" userId="S::urn:spo:anon#7f886b591fc961338e345bdcf1f58df994073914c58a6636bab3d90a6ff75f78::" providerId="AD" clId="Web-{01E9BA36-B1CC-D563-4522-2735B1D9ADEA}" dt="2023-08-21T20:44:20.376" v="209" actId="20577"/>
        <pc:sldMkLst>
          <pc:docMk/>
          <pc:sldMk cId="2036099987" sldId="300"/>
        </pc:sldMkLst>
        <pc:spChg chg="mod">
          <ac:chgData name="Guest User" userId="S::urn:spo:anon#7f886b591fc961338e345bdcf1f58df994073914c58a6636bab3d90a6ff75f78::" providerId="AD" clId="Web-{01E9BA36-B1CC-D563-4522-2735B1D9ADEA}" dt="2023-08-21T20:44:20.376" v="209" actId="20577"/>
          <ac:spMkLst>
            <pc:docMk/>
            <pc:sldMk cId="2036099987" sldId="300"/>
            <ac:spMk id="107" creationId="{00000000-0000-0000-0000-000000000000}"/>
          </ac:spMkLst>
        </pc:spChg>
      </pc:sldChg>
      <pc:sldChg chg="modNotes">
        <pc:chgData name="Guest User" userId="S::urn:spo:anon#7f886b591fc961338e345bdcf1f58df994073914c58a6636bab3d90a6ff75f78::" providerId="AD" clId="Web-{01E9BA36-B1CC-D563-4522-2735B1D9ADEA}" dt="2023-08-21T20:57:01.846" v="281"/>
        <pc:sldMkLst>
          <pc:docMk/>
          <pc:sldMk cId="2158459414" sldId="311"/>
        </pc:sldMkLst>
      </pc:sldChg>
    </pc:docChg>
  </pc:docChgLst>
  <pc:docChgLst>
    <pc:chgData name="Guest User" userId="S::urn:spo:anon#3d3a181cea37d2fa4f1321aaa7464eee0f5b6344e0d2c30b5a7f3060ee834994::" providerId="AD" clId="Web-{5F0D2461-DF10-FA55-35BE-F32FD2887F62}"/>
    <pc:docChg chg="modSld">
      <pc:chgData name="Guest User" userId="S::urn:spo:anon#3d3a181cea37d2fa4f1321aaa7464eee0f5b6344e0d2c30b5a7f3060ee834994::" providerId="AD" clId="Web-{5F0D2461-DF10-FA55-35BE-F32FD2887F62}" dt="2023-09-11T20:26:00.860" v="1" actId="1076"/>
      <pc:docMkLst>
        <pc:docMk/>
      </pc:docMkLst>
      <pc:sldChg chg="addSp modSp">
        <pc:chgData name="Guest User" userId="S::urn:spo:anon#3d3a181cea37d2fa4f1321aaa7464eee0f5b6344e0d2c30b5a7f3060ee834994::" providerId="AD" clId="Web-{5F0D2461-DF10-FA55-35BE-F32FD2887F62}" dt="2023-09-11T20:26:00.860" v="1" actId="1076"/>
        <pc:sldMkLst>
          <pc:docMk/>
          <pc:sldMk cId="3005030932" sldId="314"/>
        </pc:sldMkLst>
        <pc:picChg chg="add mod">
          <ac:chgData name="Guest User" userId="S::urn:spo:anon#3d3a181cea37d2fa4f1321aaa7464eee0f5b6344e0d2c30b5a7f3060ee834994::" providerId="AD" clId="Web-{5F0D2461-DF10-FA55-35BE-F32FD2887F62}" dt="2023-09-11T20:26:00.860" v="1" actId="1076"/>
          <ac:picMkLst>
            <pc:docMk/>
            <pc:sldMk cId="3005030932" sldId="314"/>
            <ac:picMk id="7" creationId="{7851EA54-8307-32CA-218F-5CDB24D982BC}"/>
          </ac:picMkLst>
        </pc:picChg>
      </pc:sldChg>
    </pc:docChg>
  </pc:docChgLst>
  <pc:docChgLst>
    <pc:chgData name="Guest User" userId="S::urn:spo:anon#3d3a181cea37d2fa4f1321aaa7464eee0f5b6344e0d2c30b5a7f3060ee834994::" providerId="AD" clId="Web-{95FE863B-8341-C4AB-A207-D7F4BCDFB9F2}"/>
    <pc:docChg chg="modSld">
      <pc:chgData name="Guest User" userId="S::urn:spo:anon#3d3a181cea37d2fa4f1321aaa7464eee0f5b6344e0d2c30b5a7f3060ee834994::" providerId="AD" clId="Web-{95FE863B-8341-C4AB-A207-D7F4BCDFB9F2}" dt="2023-10-16T21:52:00.042" v="1107"/>
      <pc:docMkLst>
        <pc:docMk/>
      </pc:docMkLst>
      <pc:sldChg chg="addSp delSp modSp modNotes">
        <pc:chgData name="Guest User" userId="S::urn:spo:anon#3d3a181cea37d2fa4f1321aaa7464eee0f5b6344e0d2c30b5a7f3060ee834994::" providerId="AD" clId="Web-{95FE863B-8341-C4AB-A207-D7F4BCDFB9F2}" dt="2023-10-16T21:52:00.042" v="1107"/>
        <pc:sldMkLst>
          <pc:docMk/>
          <pc:sldMk cId="2158459414" sldId="311"/>
        </pc:sldMkLst>
        <pc:spChg chg="mod">
          <ac:chgData name="Guest User" userId="S::urn:spo:anon#3d3a181cea37d2fa4f1321aaa7464eee0f5b6344e0d2c30b5a7f3060ee834994::" providerId="AD" clId="Web-{95FE863B-8341-C4AB-A207-D7F4BCDFB9F2}" dt="2023-10-16T21:02:15.328" v="949" actId="20577"/>
          <ac:spMkLst>
            <pc:docMk/>
            <pc:sldMk cId="2158459414" sldId="311"/>
            <ac:spMk id="9" creationId="{12D93DAC-C8D1-F842-2132-3B64C635110B}"/>
          </ac:spMkLst>
        </pc:spChg>
        <pc:spChg chg="del mod">
          <ac:chgData name="Guest User" userId="S::urn:spo:anon#3d3a181cea37d2fa4f1321aaa7464eee0f5b6344e0d2c30b5a7f3060ee834994::" providerId="AD" clId="Web-{95FE863B-8341-C4AB-A207-D7F4BCDFB9F2}" dt="2023-10-16T20:23:35.415" v="232"/>
          <ac:spMkLst>
            <pc:docMk/>
            <pc:sldMk cId="2158459414" sldId="311"/>
            <ac:spMk id="14" creationId="{1BE38111-9D74-87FC-B227-871F93A01903}"/>
          </ac:spMkLst>
        </pc:spChg>
        <pc:spChg chg="add del mod">
          <ac:chgData name="Guest User" userId="S::urn:spo:anon#3d3a181cea37d2fa4f1321aaa7464eee0f5b6344e0d2c30b5a7f3060ee834994::" providerId="AD" clId="Web-{95FE863B-8341-C4AB-A207-D7F4BCDFB9F2}" dt="2023-10-16T20:37:04.738" v="299"/>
          <ac:spMkLst>
            <pc:docMk/>
            <pc:sldMk cId="2158459414" sldId="311"/>
            <ac:spMk id="15" creationId="{70C68CE5-1149-BA0D-8D7D-73D1D6D2E952}"/>
          </ac:spMkLst>
        </pc:spChg>
        <pc:spChg chg="add mod">
          <ac:chgData name="Guest User" userId="S::urn:spo:anon#3d3a181cea37d2fa4f1321aaa7464eee0f5b6344e0d2c30b5a7f3060ee834994::" providerId="AD" clId="Web-{95FE863B-8341-C4AB-A207-D7F4BCDFB9F2}" dt="2023-10-16T21:02:41.596" v="963" actId="14100"/>
          <ac:spMkLst>
            <pc:docMk/>
            <pc:sldMk cId="2158459414" sldId="311"/>
            <ac:spMk id="16" creationId="{133CEEFF-80B4-AE29-FCAA-5577F45932F2}"/>
          </ac:spMkLst>
        </pc:spChg>
        <pc:spChg chg="add del mod">
          <ac:chgData name="Guest User" userId="S::urn:spo:anon#3d3a181cea37d2fa4f1321aaa7464eee0f5b6344e0d2c30b5a7f3060ee834994::" providerId="AD" clId="Web-{95FE863B-8341-C4AB-A207-D7F4BCDFB9F2}" dt="2023-10-16T20:23:45.259" v="235"/>
          <ac:spMkLst>
            <pc:docMk/>
            <pc:sldMk cId="2158459414" sldId="311"/>
            <ac:spMk id="18" creationId="{C9366280-F981-D74A-5C54-031B1F300C63}"/>
          </ac:spMkLst>
        </pc:spChg>
        <pc:spChg chg="add mod">
          <ac:chgData name="Guest User" userId="S::urn:spo:anon#3d3a181cea37d2fa4f1321aaa7464eee0f5b6344e0d2c30b5a7f3060ee834994::" providerId="AD" clId="Web-{95FE863B-8341-C4AB-A207-D7F4BCDFB9F2}" dt="2023-10-16T20:39:34.279" v="309" actId="1076"/>
          <ac:spMkLst>
            <pc:docMk/>
            <pc:sldMk cId="2158459414" sldId="311"/>
            <ac:spMk id="19" creationId="{60E39C94-5477-5246-971F-8D2492D09839}"/>
          </ac:spMkLst>
        </pc:spChg>
        <pc:spChg chg="add mod">
          <ac:chgData name="Guest User" userId="S::urn:spo:anon#3d3a181cea37d2fa4f1321aaa7464eee0f5b6344e0d2c30b5a7f3060ee834994::" providerId="AD" clId="Web-{95FE863B-8341-C4AB-A207-D7F4BCDFB9F2}" dt="2023-10-16T20:52:14.520" v="607" actId="20577"/>
          <ac:spMkLst>
            <pc:docMk/>
            <pc:sldMk cId="2158459414" sldId="311"/>
            <ac:spMk id="23" creationId="{8BF582D0-6DBD-6F34-E7EF-34420604D60C}"/>
          </ac:spMkLst>
        </pc:spChg>
        <pc:grpChg chg="add">
          <ac:chgData name="Guest User" userId="S::urn:spo:anon#3d3a181cea37d2fa4f1321aaa7464eee0f5b6344e0d2c30b5a7f3060ee834994::" providerId="AD" clId="Web-{95FE863B-8341-C4AB-A207-D7F4BCDFB9F2}" dt="2023-10-16T20:39:37.936" v="310"/>
          <ac:grpSpMkLst>
            <pc:docMk/>
            <pc:sldMk cId="2158459414" sldId="311"/>
            <ac:grpSpMk id="20" creationId="{CAB3687A-D9AD-8C67-C0CC-4FA424927E35}"/>
          </ac:grpSpMkLst>
        </pc:grpChg>
        <pc:picChg chg="add mod modCrop">
          <ac:chgData name="Guest User" userId="S::urn:spo:anon#3d3a181cea37d2fa4f1321aaa7464eee0f5b6344e0d2c30b5a7f3060ee834994::" providerId="AD" clId="Web-{95FE863B-8341-C4AB-A207-D7F4BCDFB9F2}" dt="2023-10-16T20:45:34.180" v="403" actId="1076"/>
          <ac:picMkLst>
            <pc:docMk/>
            <pc:sldMk cId="2158459414" sldId="311"/>
            <ac:picMk id="3" creationId="{838C198B-D8D1-3513-A132-E5365E2813BA}"/>
          </ac:picMkLst>
        </pc:picChg>
        <pc:picChg chg="add del">
          <ac:chgData name="Guest User" userId="S::urn:spo:anon#3d3a181cea37d2fa4f1321aaa7464eee0f5b6344e0d2c30b5a7f3060ee834994::" providerId="AD" clId="Web-{95FE863B-8341-C4AB-A207-D7F4BCDFB9F2}" dt="2023-10-16T20:06:35.218" v="8"/>
          <ac:picMkLst>
            <pc:docMk/>
            <pc:sldMk cId="2158459414" sldId="311"/>
            <ac:picMk id="5" creationId="{D5C724D0-DD6D-A39E-E981-79ED2BBAE630}"/>
          </ac:picMkLst>
        </pc:picChg>
        <pc:picChg chg="del">
          <ac:chgData name="Guest User" userId="S::urn:spo:anon#3d3a181cea37d2fa4f1321aaa7464eee0f5b6344e0d2c30b5a7f3060ee834994::" providerId="AD" clId="Web-{95FE863B-8341-C4AB-A207-D7F4BCDFB9F2}" dt="2023-10-16T20:06:04.278" v="0"/>
          <ac:picMkLst>
            <pc:docMk/>
            <pc:sldMk cId="2158459414" sldId="311"/>
            <ac:picMk id="6" creationId="{A2E8F078-3353-C152-CAD4-5A740471F9A3}"/>
          </ac:picMkLst>
        </pc:picChg>
        <pc:picChg chg="del">
          <ac:chgData name="Guest User" userId="S::urn:spo:anon#3d3a181cea37d2fa4f1321aaa7464eee0f5b6344e0d2c30b5a7f3060ee834994::" providerId="AD" clId="Web-{95FE863B-8341-C4AB-A207-D7F4BCDFB9F2}" dt="2023-10-16T20:06:05.216" v="1"/>
          <ac:picMkLst>
            <pc:docMk/>
            <pc:sldMk cId="2158459414" sldId="311"/>
            <ac:picMk id="7" creationId="{A2BB5384-F4F2-69D8-F394-1DD86433AE5F}"/>
          </ac:picMkLst>
        </pc:picChg>
        <pc:picChg chg="del">
          <ac:chgData name="Guest User" userId="S::urn:spo:anon#3d3a181cea37d2fa4f1321aaa7464eee0f5b6344e0d2c30b5a7f3060ee834994::" providerId="AD" clId="Web-{95FE863B-8341-C4AB-A207-D7F4BCDFB9F2}" dt="2023-10-16T20:06:09.326" v="2"/>
          <ac:picMkLst>
            <pc:docMk/>
            <pc:sldMk cId="2158459414" sldId="311"/>
            <ac:picMk id="10" creationId="{8FB8C587-932C-58D0-C384-EC18129CB3FE}"/>
          </ac:picMkLst>
        </pc:picChg>
        <pc:picChg chg="add mod ord">
          <ac:chgData name="Guest User" userId="S::urn:spo:anon#3d3a181cea37d2fa4f1321aaa7464eee0f5b6344e0d2c30b5a7f3060ee834994::" providerId="AD" clId="Web-{95FE863B-8341-C4AB-A207-D7F4BCDFB9F2}" dt="2023-10-16T20:45:38.414" v="404" actId="1076"/>
          <ac:picMkLst>
            <pc:docMk/>
            <pc:sldMk cId="2158459414" sldId="311"/>
            <ac:picMk id="11" creationId="{9E43ACE0-9E1D-1851-F33E-1754AD6A962D}"/>
          </ac:picMkLst>
        </pc:picChg>
        <pc:picChg chg="add mod modCrop">
          <ac:chgData name="Guest User" userId="S::urn:spo:anon#3d3a181cea37d2fa4f1321aaa7464eee0f5b6344e0d2c30b5a7f3060ee834994::" providerId="AD" clId="Web-{95FE863B-8341-C4AB-A207-D7F4BCDFB9F2}" dt="2023-10-16T20:37:58.163" v="304"/>
          <ac:picMkLst>
            <pc:docMk/>
            <pc:sldMk cId="2158459414" sldId="311"/>
            <ac:picMk id="12" creationId="{5B7E89DB-18F8-E24E-AB79-E606ECBC6FF1}"/>
          </ac:picMkLst>
        </pc:picChg>
        <pc:cxnChg chg="add mod">
          <ac:chgData name="Guest User" userId="S::urn:spo:anon#3d3a181cea37d2fa4f1321aaa7464eee0f5b6344e0d2c30b5a7f3060ee834994::" providerId="AD" clId="Web-{95FE863B-8341-C4AB-A207-D7F4BCDFB9F2}" dt="2023-10-16T20:41:04.004" v="319" actId="1076"/>
          <ac:cxnSpMkLst>
            <pc:docMk/>
            <pc:sldMk cId="2158459414" sldId="311"/>
            <ac:cxnSpMk id="21" creationId="{CCD3C43F-54B1-AFDB-47F4-0EF901017CC9}"/>
          </ac:cxnSpMkLst>
        </pc:cxnChg>
      </pc:sldChg>
      <pc:sldChg chg="modSp">
        <pc:chgData name="Guest User" userId="S::urn:spo:anon#3d3a181cea37d2fa4f1321aaa7464eee0f5b6344e0d2c30b5a7f3060ee834994::" providerId="AD" clId="Web-{95FE863B-8341-C4AB-A207-D7F4BCDFB9F2}" dt="2023-10-16T20:06:26.952" v="6" actId="1076"/>
        <pc:sldMkLst>
          <pc:docMk/>
          <pc:sldMk cId="3005030932" sldId="314"/>
        </pc:sldMkLst>
        <pc:picChg chg="mod">
          <ac:chgData name="Guest User" userId="S::urn:spo:anon#3d3a181cea37d2fa4f1321aaa7464eee0f5b6344e0d2c30b5a7f3060ee834994::" providerId="AD" clId="Web-{95FE863B-8341-C4AB-A207-D7F4BCDFB9F2}" dt="2023-10-16T20:06:26.952" v="6" actId="1076"/>
          <ac:picMkLst>
            <pc:docMk/>
            <pc:sldMk cId="3005030932" sldId="314"/>
            <ac:picMk id="6" creationId="{991556AA-B457-8D98-EDD7-278594DF4556}"/>
          </ac:picMkLst>
        </pc:picChg>
      </pc:sldChg>
    </pc:docChg>
  </pc:docChgLst>
  <pc:docChgLst>
    <pc:chgData name="Guest User" userId="S::urn:spo:anon#3d3a181cea37d2fa4f1321aaa7464eee0f5b6344e0d2c30b5a7f3060ee834994::" providerId="AD" clId="Web-{BC4E69B1-7A88-A82B-E321-C4300A917C33}"/>
    <pc:docChg chg="modSld">
      <pc:chgData name="Guest User" userId="S::urn:spo:anon#3d3a181cea37d2fa4f1321aaa7464eee0f5b6344e0d2c30b5a7f3060ee834994::" providerId="AD" clId="Web-{BC4E69B1-7A88-A82B-E321-C4300A917C33}" dt="2023-10-18T20:36:05.913" v="4" actId="20577"/>
      <pc:docMkLst>
        <pc:docMk/>
      </pc:docMkLst>
      <pc:sldChg chg="modSp">
        <pc:chgData name="Guest User" userId="S::urn:spo:anon#3d3a181cea37d2fa4f1321aaa7464eee0f5b6344e0d2c30b5a7f3060ee834994::" providerId="AD" clId="Web-{BC4E69B1-7A88-A82B-E321-C4300A917C33}" dt="2023-10-18T20:36:05.913" v="4" actId="20577"/>
        <pc:sldMkLst>
          <pc:docMk/>
          <pc:sldMk cId="326099081" sldId="318"/>
        </pc:sldMkLst>
        <pc:spChg chg="mod">
          <ac:chgData name="Guest User" userId="S::urn:spo:anon#3d3a181cea37d2fa4f1321aaa7464eee0f5b6344e0d2c30b5a7f3060ee834994::" providerId="AD" clId="Web-{BC4E69B1-7A88-A82B-E321-C4300A917C33}" dt="2023-10-18T20:36:05.913" v="4" actId="20577"/>
          <ac:spMkLst>
            <pc:docMk/>
            <pc:sldMk cId="326099081" sldId="318"/>
            <ac:spMk id="14" creationId="{1BE38111-9D74-87FC-B227-871F93A01903}"/>
          </ac:spMkLst>
        </pc:spChg>
      </pc:sldChg>
    </pc:docChg>
  </pc:docChgLst>
  <pc:docChgLst>
    <pc:chgData name="Lindsey Stuvick" userId="S::lstuvick@mnwd.com::aa4b9504-944f-4f6b-a6bf-891a06876621" providerId="AD" clId="Web-{ACD360E2-2015-4A24-F2F5-BDA81A63CC12}"/>
    <pc:docChg chg="modSld">
      <pc:chgData name="Lindsey Stuvick" userId="S::lstuvick@mnwd.com::aa4b9504-944f-4f6b-a6bf-891a06876621" providerId="AD" clId="Web-{ACD360E2-2015-4A24-F2F5-BDA81A63CC12}" dt="2022-10-04T23:49:07.173" v="0" actId="14100"/>
      <pc:docMkLst>
        <pc:docMk/>
      </pc:docMkLst>
      <pc:sldChg chg="modSp">
        <pc:chgData name="Lindsey Stuvick" userId="S::lstuvick@mnwd.com::aa4b9504-944f-4f6b-a6bf-891a06876621" providerId="AD" clId="Web-{ACD360E2-2015-4A24-F2F5-BDA81A63CC12}" dt="2022-10-04T23:49:07.173" v="0" actId="14100"/>
        <pc:sldMkLst>
          <pc:docMk/>
          <pc:sldMk cId="0" sldId="271"/>
        </pc:sldMkLst>
        <pc:spChg chg="mod">
          <ac:chgData name="Lindsey Stuvick" userId="S::lstuvick@mnwd.com::aa4b9504-944f-4f6b-a6bf-891a06876621" providerId="AD" clId="Web-{ACD360E2-2015-4A24-F2F5-BDA81A63CC12}" dt="2022-10-04T23:49:07.173" v="0" actId="14100"/>
          <ac:spMkLst>
            <pc:docMk/>
            <pc:sldMk cId="0" sldId="271"/>
            <ac:spMk id="8" creationId="{00000000-0000-0000-0000-000000000000}"/>
          </ac:spMkLst>
        </pc:spChg>
      </pc:sldChg>
    </pc:docChg>
  </pc:docChgLst>
  <pc:docChgLst>
    <pc:chgData name="Guest User" userId="S::urn:spo:anon#3d3a181cea37d2fa4f1321aaa7464eee0f5b6344e0d2c30b5a7f3060ee834994::" providerId="AD" clId="Web-{F4DAB54F-BC79-46FF-D513-D618005D2894}"/>
    <pc:docChg chg="modSld">
      <pc:chgData name="Guest User" userId="S::urn:spo:anon#3d3a181cea37d2fa4f1321aaa7464eee0f5b6344e0d2c30b5a7f3060ee834994::" providerId="AD" clId="Web-{F4DAB54F-BC79-46FF-D513-D618005D2894}" dt="2023-10-18T20:33:38.803" v="101" actId="14100"/>
      <pc:docMkLst>
        <pc:docMk/>
      </pc:docMkLst>
      <pc:sldChg chg="modSp modNotes">
        <pc:chgData name="Guest User" userId="S::urn:spo:anon#3d3a181cea37d2fa4f1321aaa7464eee0f5b6344e0d2c30b5a7f3060ee834994::" providerId="AD" clId="Web-{F4DAB54F-BC79-46FF-D513-D618005D2894}" dt="2023-10-18T20:32:29.113" v="91" actId="20577"/>
        <pc:sldMkLst>
          <pc:docMk/>
          <pc:sldMk cId="1785461124" sldId="315"/>
        </pc:sldMkLst>
        <pc:spChg chg="mod">
          <ac:chgData name="Guest User" userId="S::urn:spo:anon#3d3a181cea37d2fa4f1321aaa7464eee0f5b6344e0d2c30b5a7f3060ee834994::" providerId="AD" clId="Web-{F4DAB54F-BC79-46FF-D513-D618005D2894}" dt="2023-10-18T20:32:29.113" v="91" actId="20577"/>
          <ac:spMkLst>
            <pc:docMk/>
            <pc:sldMk cId="1785461124" sldId="315"/>
            <ac:spMk id="9" creationId="{12D93DAC-C8D1-F842-2132-3B64C635110B}"/>
          </ac:spMkLst>
        </pc:spChg>
        <pc:spChg chg="mod">
          <ac:chgData name="Guest User" userId="S::urn:spo:anon#3d3a181cea37d2fa4f1321aaa7464eee0f5b6344e0d2c30b5a7f3060ee834994::" providerId="AD" clId="Web-{F4DAB54F-BC79-46FF-D513-D618005D2894}" dt="2023-10-18T20:24:39.080" v="46" actId="20577"/>
          <ac:spMkLst>
            <pc:docMk/>
            <pc:sldMk cId="1785461124" sldId="315"/>
            <ac:spMk id="14" creationId="{1BE38111-9D74-87FC-B227-871F93A01903}"/>
          </ac:spMkLst>
        </pc:spChg>
      </pc:sldChg>
      <pc:sldChg chg="addSp delSp modSp">
        <pc:chgData name="Guest User" userId="S::urn:spo:anon#3d3a181cea37d2fa4f1321aaa7464eee0f5b6344e0d2c30b5a7f3060ee834994::" providerId="AD" clId="Web-{F4DAB54F-BC79-46FF-D513-D618005D2894}" dt="2023-10-18T20:33:38.803" v="101" actId="14100"/>
        <pc:sldMkLst>
          <pc:docMk/>
          <pc:sldMk cId="971642424" sldId="317"/>
        </pc:sldMkLst>
        <pc:spChg chg="mod">
          <ac:chgData name="Guest User" userId="S::urn:spo:anon#3d3a181cea37d2fa4f1321aaa7464eee0f5b6344e0d2c30b5a7f3060ee834994::" providerId="AD" clId="Web-{F4DAB54F-BC79-46FF-D513-D618005D2894}" dt="2023-10-18T20:33:35.116" v="100" actId="1076"/>
          <ac:spMkLst>
            <pc:docMk/>
            <pc:sldMk cId="971642424" sldId="317"/>
            <ac:spMk id="5" creationId="{5C6E7E10-465E-23BB-5191-6DF26BCAD4D3}"/>
          </ac:spMkLst>
        </pc:spChg>
        <pc:spChg chg="mod">
          <ac:chgData name="Guest User" userId="S::urn:spo:anon#3d3a181cea37d2fa4f1321aaa7464eee0f5b6344e0d2c30b5a7f3060ee834994::" providerId="AD" clId="Web-{F4DAB54F-BC79-46FF-D513-D618005D2894}" dt="2023-10-18T20:32:20.175" v="88" actId="20577"/>
          <ac:spMkLst>
            <pc:docMk/>
            <pc:sldMk cId="971642424" sldId="317"/>
            <ac:spMk id="9" creationId="{12D93DAC-C8D1-F842-2132-3B64C635110B}"/>
          </ac:spMkLst>
        </pc:spChg>
        <pc:spChg chg="mod">
          <ac:chgData name="Guest User" userId="S::urn:spo:anon#3d3a181cea37d2fa4f1321aaa7464eee0f5b6344e0d2c30b5a7f3060ee834994::" providerId="AD" clId="Web-{F4DAB54F-BC79-46FF-D513-D618005D2894}" dt="2023-10-18T20:33:29.865" v="99" actId="20577"/>
          <ac:spMkLst>
            <pc:docMk/>
            <pc:sldMk cId="971642424" sldId="317"/>
            <ac:spMk id="16" creationId="{133CEEFF-80B4-AE29-FCAA-5577F45932F2}"/>
          </ac:spMkLst>
        </pc:spChg>
        <pc:graphicFrameChg chg="add del mod">
          <ac:chgData name="Guest User" userId="S::urn:spo:anon#3d3a181cea37d2fa4f1321aaa7464eee0f5b6344e0d2c30b5a7f3060ee834994::" providerId="AD" clId="Web-{F4DAB54F-BC79-46FF-D513-D618005D2894}" dt="2023-10-18T20:31:54.971" v="84"/>
          <ac:graphicFrameMkLst>
            <pc:docMk/>
            <pc:sldMk cId="971642424" sldId="317"/>
            <ac:graphicFrameMk id="6" creationId="{B9AB4408-19C2-7E00-C050-D213024E5C96}"/>
          </ac:graphicFrameMkLst>
        </pc:graphicFrameChg>
        <pc:picChg chg="mod">
          <ac:chgData name="Guest User" userId="S::urn:spo:anon#3d3a181cea37d2fa4f1321aaa7464eee0f5b6344e0d2c30b5a7f3060ee834994::" providerId="AD" clId="Web-{F4DAB54F-BC79-46FF-D513-D618005D2894}" dt="2023-10-18T20:33:38.803" v="101" actId="14100"/>
          <ac:picMkLst>
            <pc:docMk/>
            <pc:sldMk cId="971642424" sldId="317"/>
            <ac:picMk id="4" creationId="{FF2C4ADF-3627-EFD6-0863-B65F5446E26B}"/>
          </ac:picMkLst>
        </pc:picChg>
      </pc:sldChg>
      <pc:sldChg chg="modSp modNotes">
        <pc:chgData name="Guest User" userId="S::urn:spo:anon#3d3a181cea37d2fa4f1321aaa7464eee0f5b6344e0d2c30b5a7f3060ee834994::" providerId="AD" clId="Web-{F4DAB54F-BC79-46FF-D513-D618005D2894}" dt="2023-10-18T20:32:37.770" v="96" actId="20577"/>
        <pc:sldMkLst>
          <pc:docMk/>
          <pc:sldMk cId="326099081" sldId="318"/>
        </pc:sldMkLst>
        <pc:spChg chg="mod">
          <ac:chgData name="Guest User" userId="S::urn:spo:anon#3d3a181cea37d2fa4f1321aaa7464eee0f5b6344e0d2c30b5a7f3060ee834994::" providerId="AD" clId="Web-{F4DAB54F-BC79-46FF-D513-D618005D2894}" dt="2023-10-18T20:32:37.770" v="96" actId="20577"/>
          <ac:spMkLst>
            <pc:docMk/>
            <pc:sldMk cId="326099081" sldId="318"/>
            <ac:spMk id="9" creationId="{12D93DAC-C8D1-F842-2132-3B64C635110B}"/>
          </ac:spMkLst>
        </pc:spChg>
        <pc:spChg chg="mod">
          <ac:chgData name="Guest User" userId="S::urn:spo:anon#3d3a181cea37d2fa4f1321aaa7464eee0f5b6344e0d2c30b5a7f3060ee834994::" providerId="AD" clId="Web-{F4DAB54F-BC79-46FF-D513-D618005D2894}" dt="2023-10-18T20:25:22.769" v="70" actId="20577"/>
          <ac:spMkLst>
            <pc:docMk/>
            <pc:sldMk cId="326099081" sldId="318"/>
            <ac:spMk id="14" creationId="{1BE38111-9D74-87FC-B227-871F93A01903}"/>
          </ac:spMkLst>
        </pc:spChg>
        <pc:picChg chg="mod">
          <ac:chgData name="Guest User" userId="S::urn:spo:anon#3d3a181cea37d2fa4f1321aaa7464eee0f5b6344e0d2c30b5a7f3060ee834994::" providerId="AD" clId="Web-{F4DAB54F-BC79-46FF-D513-D618005D2894}" dt="2023-10-18T20:26:01.411" v="81" actId="14100"/>
          <ac:picMkLst>
            <pc:docMk/>
            <pc:sldMk cId="326099081" sldId="318"/>
            <ac:picMk id="4" creationId="{3130DC1C-C0ED-9D10-868A-2750CD40B672}"/>
          </ac:picMkLst>
        </pc:picChg>
        <pc:picChg chg="mod">
          <ac:chgData name="Guest User" userId="S::urn:spo:anon#3d3a181cea37d2fa4f1321aaa7464eee0f5b6344e0d2c30b5a7f3060ee834994::" providerId="AD" clId="Web-{F4DAB54F-BC79-46FF-D513-D618005D2894}" dt="2023-10-18T20:25:52.708" v="78" actId="14100"/>
          <ac:picMkLst>
            <pc:docMk/>
            <pc:sldMk cId="326099081" sldId="318"/>
            <ac:picMk id="5" creationId="{F595CAA2-1440-1C2C-CBC5-0FF54509E8B9}"/>
          </ac:picMkLst>
        </pc:picChg>
        <pc:picChg chg="mod">
          <ac:chgData name="Guest User" userId="S::urn:spo:anon#3d3a181cea37d2fa4f1321aaa7464eee0f5b6344e0d2c30b5a7f3060ee834994::" providerId="AD" clId="Web-{F4DAB54F-BC79-46FF-D513-D618005D2894}" dt="2023-10-18T20:26:37.756" v="82" actId="1076"/>
          <ac:picMkLst>
            <pc:docMk/>
            <pc:sldMk cId="326099081" sldId="318"/>
            <ac:picMk id="6" creationId="{C8325373-7CA9-A791-593F-F6E0B83E01BD}"/>
          </ac:picMkLst>
        </pc:picChg>
        <pc:picChg chg="mod">
          <ac:chgData name="Guest User" userId="S::urn:spo:anon#3d3a181cea37d2fa4f1321aaa7464eee0f5b6344e0d2c30b5a7f3060ee834994::" providerId="AD" clId="Web-{F4DAB54F-BC79-46FF-D513-D618005D2894}" dt="2023-10-18T20:25:55.770" v="79" actId="1076"/>
          <ac:picMkLst>
            <pc:docMk/>
            <pc:sldMk cId="326099081" sldId="318"/>
            <ac:picMk id="7" creationId="{05FC28F8-B2C1-BF7E-AB9A-7D8B70BEDA82}"/>
          </ac:picMkLst>
        </pc:picChg>
      </pc:sldChg>
    </pc:docChg>
  </pc:docChgLst>
  <pc:docChgLst>
    <pc:chgData name="Guest User" userId="S::urn:spo:anon#3d3a181cea37d2fa4f1321aaa7464eee0f5b6344e0d2c30b5a7f3060ee834994::" providerId="AD" clId="Web-{10F6F12D-DD0F-A867-C386-8D59F369F148}"/>
    <pc:docChg chg="modSld">
      <pc:chgData name="Guest User" userId="S::urn:spo:anon#3d3a181cea37d2fa4f1321aaa7464eee0f5b6344e0d2c30b5a7f3060ee834994::" providerId="AD" clId="Web-{10F6F12D-DD0F-A867-C386-8D59F369F148}" dt="2023-10-16T20:34:34.846" v="237"/>
      <pc:docMkLst>
        <pc:docMk/>
      </pc:docMkLst>
      <pc:sldChg chg="modSp">
        <pc:chgData name="Guest User" userId="S::urn:spo:anon#3d3a181cea37d2fa4f1321aaa7464eee0f5b6344e0d2c30b5a7f3060ee834994::" providerId="AD" clId="Web-{10F6F12D-DD0F-A867-C386-8D59F369F148}" dt="2023-10-16T20:18:28.853" v="229" actId="1076"/>
        <pc:sldMkLst>
          <pc:docMk/>
          <pc:sldMk cId="0" sldId="271"/>
        </pc:sldMkLst>
        <pc:picChg chg="mod">
          <ac:chgData name="Guest User" userId="S::urn:spo:anon#3d3a181cea37d2fa4f1321aaa7464eee0f5b6344e0d2c30b5a7f3060ee834994::" providerId="AD" clId="Web-{10F6F12D-DD0F-A867-C386-8D59F369F148}" dt="2023-10-16T20:18:22.337" v="228" actId="1076"/>
          <ac:picMkLst>
            <pc:docMk/>
            <pc:sldMk cId="0" sldId="271"/>
            <ac:picMk id="5" creationId="{DD1FCE25-1AF2-1EE2-5C69-A7B23BBEFA94}"/>
          </ac:picMkLst>
        </pc:picChg>
        <pc:picChg chg="mod">
          <ac:chgData name="Guest User" userId="S::urn:spo:anon#3d3a181cea37d2fa4f1321aaa7464eee0f5b6344e0d2c30b5a7f3060ee834994::" providerId="AD" clId="Web-{10F6F12D-DD0F-A867-C386-8D59F369F148}" dt="2023-10-16T20:18:28.853" v="229" actId="1076"/>
          <ac:picMkLst>
            <pc:docMk/>
            <pc:sldMk cId="0" sldId="271"/>
            <ac:picMk id="1030" creationId="{0302733F-468F-B842-F9CB-B8D894979BAA}"/>
          </ac:picMkLst>
        </pc:picChg>
      </pc:sldChg>
      <pc:sldChg chg="modSp">
        <pc:chgData name="Guest User" userId="S::urn:spo:anon#3d3a181cea37d2fa4f1321aaa7464eee0f5b6344e0d2c30b5a7f3060ee834994::" providerId="AD" clId="Web-{10F6F12D-DD0F-A867-C386-8D59F369F148}" dt="2023-10-16T20:18:09.227" v="226" actId="1076"/>
        <pc:sldMkLst>
          <pc:docMk/>
          <pc:sldMk cId="2036099987" sldId="300"/>
        </pc:sldMkLst>
        <pc:picChg chg="mod">
          <ac:chgData name="Guest User" userId="S::urn:spo:anon#3d3a181cea37d2fa4f1321aaa7464eee0f5b6344e0d2c30b5a7f3060ee834994::" providerId="AD" clId="Web-{10F6F12D-DD0F-A867-C386-8D59F369F148}" dt="2023-10-16T20:18:09.227" v="226" actId="1076"/>
          <ac:picMkLst>
            <pc:docMk/>
            <pc:sldMk cId="2036099987" sldId="300"/>
            <ac:picMk id="8" creationId="{C3B8B18C-E053-9E70-E29A-30CBF9B68684}"/>
          </ac:picMkLst>
        </pc:picChg>
        <pc:picChg chg="mod">
          <ac:chgData name="Guest User" userId="S::urn:spo:anon#3d3a181cea37d2fa4f1321aaa7464eee0f5b6344e0d2c30b5a7f3060ee834994::" providerId="AD" clId="Web-{10F6F12D-DD0F-A867-C386-8D59F369F148}" dt="2023-10-16T20:18:07.087" v="225" actId="1076"/>
          <ac:picMkLst>
            <pc:docMk/>
            <pc:sldMk cId="2036099987" sldId="300"/>
            <ac:picMk id="14" creationId="{2C1747AA-D555-A661-C8CC-1E26B70FB654}"/>
          </ac:picMkLst>
        </pc:picChg>
      </pc:sldChg>
      <pc:sldChg chg="modSp modNotes">
        <pc:chgData name="Guest User" userId="S::urn:spo:anon#3d3a181cea37d2fa4f1321aaa7464eee0f5b6344e0d2c30b5a7f3060ee834994::" providerId="AD" clId="Web-{10F6F12D-DD0F-A867-C386-8D59F369F148}" dt="2023-10-16T20:06:05.771" v="6"/>
        <pc:sldMkLst>
          <pc:docMk/>
          <pc:sldMk cId="2158459414" sldId="311"/>
        </pc:sldMkLst>
        <pc:spChg chg="mod">
          <ac:chgData name="Guest User" userId="S::urn:spo:anon#3d3a181cea37d2fa4f1321aaa7464eee0f5b6344e0d2c30b5a7f3060ee834994::" providerId="AD" clId="Web-{10F6F12D-DD0F-A867-C386-8D59F369F148}" dt="2023-10-16T20:05:59.646" v="5" actId="20577"/>
          <ac:spMkLst>
            <pc:docMk/>
            <pc:sldMk cId="2158459414" sldId="311"/>
            <ac:spMk id="9" creationId="{12D93DAC-C8D1-F842-2132-3B64C635110B}"/>
          </ac:spMkLst>
        </pc:spChg>
      </pc:sldChg>
      <pc:sldChg chg="mod modShow">
        <pc:chgData name="Guest User" userId="S::urn:spo:anon#3d3a181cea37d2fa4f1321aaa7464eee0f5b6344e0d2c30b5a7f3060ee834994::" providerId="AD" clId="Web-{10F6F12D-DD0F-A867-C386-8D59F369F148}" dt="2023-10-16T20:07:02.944" v="7"/>
        <pc:sldMkLst>
          <pc:docMk/>
          <pc:sldMk cId="4166861616" sldId="312"/>
        </pc:sldMkLst>
      </pc:sldChg>
      <pc:sldChg chg="delSp">
        <pc:chgData name="Guest User" userId="S::urn:spo:anon#3d3a181cea37d2fa4f1321aaa7464eee0f5b6344e0d2c30b5a7f3060ee834994::" providerId="AD" clId="Web-{10F6F12D-DD0F-A867-C386-8D59F369F148}" dt="2023-10-16T20:34:34.846" v="237"/>
        <pc:sldMkLst>
          <pc:docMk/>
          <pc:sldMk cId="1785461124" sldId="315"/>
        </pc:sldMkLst>
        <pc:picChg chg="del">
          <ac:chgData name="Guest User" userId="S::urn:spo:anon#3d3a181cea37d2fa4f1321aaa7464eee0f5b6344e0d2c30b5a7f3060ee834994::" providerId="AD" clId="Web-{10F6F12D-DD0F-A867-C386-8D59F369F148}" dt="2023-10-16T20:34:34.159" v="236"/>
          <ac:picMkLst>
            <pc:docMk/>
            <pc:sldMk cId="1785461124" sldId="315"/>
            <ac:picMk id="6" creationId="{A2E8F078-3353-C152-CAD4-5A740471F9A3}"/>
          </ac:picMkLst>
        </pc:picChg>
        <pc:picChg chg="del">
          <ac:chgData name="Guest User" userId="S::urn:spo:anon#3d3a181cea37d2fa4f1321aaa7464eee0f5b6344e0d2c30b5a7f3060ee834994::" providerId="AD" clId="Web-{10F6F12D-DD0F-A867-C386-8D59F369F148}" dt="2023-10-16T20:34:33.300" v="235"/>
          <ac:picMkLst>
            <pc:docMk/>
            <pc:sldMk cId="1785461124" sldId="315"/>
            <ac:picMk id="7" creationId="{A2BB5384-F4F2-69D8-F394-1DD86433AE5F}"/>
          </ac:picMkLst>
        </pc:picChg>
        <pc:picChg chg="del">
          <ac:chgData name="Guest User" userId="S::urn:spo:anon#3d3a181cea37d2fa4f1321aaa7464eee0f5b6344e0d2c30b5a7f3060ee834994::" providerId="AD" clId="Web-{10F6F12D-DD0F-A867-C386-8D59F369F148}" dt="2023-10-16T20:34:34.846" v="237"/>
          <ac:picMkLst>
            <pc:docMk/>
            <pc:sldMk cId="1785461124" sldId="315"/>
            <ac:picMk id="10" creationId="{8FB8C587-932C-58D0-C384-EC18129CB3FE}"/>
          </ac:picMkLst>
        </pc:picChg>
      </pc:sldChg>
      <pc:sldChg chg="addSp delSp modSp">
        <pc:chgData name="Guest User" userId="S::urn:spo:anon#3d3a181cea37d2fa4f1321aaa7464eee0f5b6344e0d2c30b5a7f3060ee834994::" providerId="AD" clId="Web-{10F6F12D-DD0F-A867-C386-8D59F369F148}" dt="2023-10-16T20:33:51.939" v="234" actId="1076"/>
        <pc:sldMkLst>
          <pc:docMk/>
          <pc:sldMk cId="1701642175" sldId="316"/>
        </pc:sldMkLst>
        <pc:spChg chg="add del mod">
          <ac:chgData name="Guest User" userId="S::urn:spo:anon#3d3a181cea37d2fa4f1321aaa7464eee0f5b6344e0d2c30b5a7f3060ee834994::" providerId="AD" clId="Web-{10F6F12D-DD0F-A867-C386-8D59F369F148}" dt="2023-10-16T20:13:51.314" v="166"/>
          <ac:spMkLst>
            <pc:docMk/>
            <pc:sldMk cId="1701642175" sldId="316"/>
            <ac:spMk id="2" creationId="{E770A66C-41AD-046C-C4A6-DABA62C748B1}"/>
          </ac:spMkLst>
        </pc:spChg>
        <pc:spChg chg="add del mod">
          <ac:chgData name="Guest User" userId="S::urn:spo:anon#3d3a181cea37d2fa4f1321aaa7464eee0f5b6344e0d2c30b5a7f3060ee834994::" providerId="AD" clId="Web-{10F6F12D-DD0F-A867-C386-8D59F369F148}" dt="2023-10-16T20:12:26.671" v="74"/>
          <ac:spMkLst>
            <pc:docMk/>
            <pc:sldMk cId="1701642175" sldId="316"/>
            <ac:spMk id="3" creationId="{A64576F5-DF78-B844-D693-C531561F4F1D}"/>
          </ac:spMkLst>
        </pc:spChg>
        <pc:spChg chg="add del mod">
          <ac:chgData name="Guest User" userId="S::urn:spo:anon#3d3a181cea37d2fa4f1321aaa7464eee0f5b6344e0d2c30b5a7f3060ee834994::" providerId="AD" clId="Web-{10F6F12D-DD0F-A867-C386-8D59F369F148}" dt="2023-10-16T20:12:24.312" v="72"/>
          <ac:spMkLst>
            <pc:docMk/>
            <pc:sldMk cId="1701642175" sldId="316"/>
            <ac:spMk id="5" creationId="{FD50E180-1763-4C04-B171-660B397D85CC}"/>
          </ac:spMkLst>
        </pc:spChg>
        <pc:spChg chg="add del">
          <ac:chgData name="Guest User" userId="S::urn:spo:anon#3d3a181cea37d2fa4f1321aaa7464eee0f5b6344e0d2c30b5a7f3060ee834994::" providerId="AD" clId="Web-{10F6F12D-DD0F-A867-C386-8D59F369F148}" dt="2023-10-16T20:12:55.563" v="85"/>
          <ac:spMkLst>
            <pc:docMk/>
            <pc:sldMk cId="1701642175" sldId="316"/>
            <ac:spMk id="6" creationId="{FBFE6B89-76BE-23B4-87D7-B93490E2CAE9}"/>
          </ac:spMkLst>
        </pc:spChg>
        <pc:spChg chg="mod">
          <ac:chgData name="Guest User" userId="S::urn:spo:anon#3d3a181cea37d2fa4f1321aaa7464eee0f5b6344e0d2c30b5a7f3060ee834994::" providerId="AD" clId="Web-{10F6F12D-DD0F-A867-C386-8D59F369F148}" dt="2023-10-16T20:15:48.224" v="217" actId="1076"/>
          <ac:spMkLst>
            <pc:docMk/>
            <pc:sldMk cId="1701642175" sldId="316"/>
            <ac:spMk id="45" creationId="{B99E26BC-7605-BF4C-98CA-B277C29B72D6}"/>
          </ac:spMkLst>
        </pc:spChg>
        <pc:spChg chg="mod">
          <ac:chgData name="Guest User" userId="S::urn:spo:anon#3d3a181cea37d2fa4f1321aaa7464eee0f5b6344e0d2c30b5a7f3060ee834994::" providerId="AD" clId="Web-{10F6F12D-DD0F-A867-C386-8D59F369F148}" dt="2023-10-16T20:33:51.939" v="234" actId="1076"/>
          <ac:spMkLst>
            <pc:docMk/>
            <pc:sldMk cId="1701642175" sldId="316"/>
            <ac:spMk id="47" creationId="{6E4F0E07-A624-B267-71A2-5769C0127353}"/>
          </ac:spMkLst>
        </pc:spChg>
        <pc:spChg chg="mod">
          <ac:chgData name="Guest User" userId="S::urn:spo:anon#3d3a181cea37d2fa4f1321aaa7464eee0f5b6344e0d2c30b5a7f3060ee834994::" providerId="AD" clId="Web-{10F6F12D-DD0F-A867-C386-8D59F369F148}" dt="2023-10-16T20:15:16.535" v="186" actId="1076"/>
          <ac:spMkLst>
            <pc:docMk/>
            <pc:sldMk cId="1701642175" sldId="316"/>
            <ac:spMk id="50" creationId="{E636A4B7-76C8-34B2-8B82-2B2FDB26F22A}"/>
          </ac:spMkLst>
        </pc:spChg>
        <pc:grpChg chg="mod">
          <ac:chgData name="Guest User" userId="S::urn:spo:anon#3d3a181cea37d2fa4f1321aaa7464eee0f5b6344e0d2c30b5a7f3060ee834994::" providerId="AD" clId="Web-{10F6F12D-DD0F-A867-C386-8D59F369F148}" dt="2023-10-16T20:15:48.114" v="211" actId="1076"/>
          <ac:grpSpMkLst>
            <pc:docMk/>
            <pc:sldMk cId="1701642175" sldId="316"/>
            <ac:grpSpMk id="12" creationId="{B90CCBA9-D9DF-45F2-292D-40594C65F875}"/>
          </ac:grpSpMkLst>
        </pc:grpChg>
        <pc:grpChg chg="mod">
          <ac:chgData name="Guest User" userId="S::urn:spo:anon#3d3a181cea37d2fa4f1321aaa7464eee0f5b6344e0d2c30b5a7f3060ee834994::" providerId="AD" clId="Web-{10F6F12D-DD0F-A867-C386-8D59F369F148}" dt="2023-10-16T20:15:48.130" v="212" actId="1076"/>
          <ac:grpSpMkLst>
            <pc:docMk/>
            <pc:sldMk cId="1701642175" sldId="316"/>
            <ac:grpSpMk id="13" creationId="{39378712-69BB-AC68-E356-BDEE4FBFA5BE}"/>
          </ac:grpSpMkLst>
        </pc:grpChg>
        <pc:grpChg chg="mod">
          <ac:chgData name="Guest User" userId="S::urn:spo:anon#3d3a181cea37d2fa4f1321aaa7464eee0f5b6344e0d2c30b5a7f3060ee834994::" providerId="AD" clId="Web-{10F6F12D-DD0F-A867-C386-8D59F369F148}" dt="2023-10-16T20:15:48.161" v="213" actId="1076"/>
          <ac:grpSpMkLst>
            <pc:docMk/>
            <pc:sldMk cId="1701642175" sldId="316"/>
            <ac:grpSpMk id="14" creationId="{60F503CE-33FF-4EAD-FA30-FAA7714F16CE}"/>
          </ac:grpSpMkLst>
        </pc:grpChg>
        <pc:grpChg chg="mod">
          <ac:chgData name="Guest User" userId="S::urn:spo:anon#3d3a181cea37d2fa4f1321aaa7464eee0f5b6344e0d2c30b5a7f3060ee834994::" providerId="AD" clId="Web-{10F6F12D-DD0F-A867-C386-8D59F369F148}" dt="2023-10-16T20:15:48.177" v="214" actId="1076"/>
          <ac:grpSpMkLst>
            <pc:docMk/>
            <pc:sldMk cId="1701642175" sldId="316"/>
            <ac:grpSpMk id="15" creationId="{5585F4D8-6B7D-3322-B236-FCE9CA00FC40}"/>
          </ac:grpSpMkLst>
        </pc:grpChg>
        <pc:grpChg chg="mod">
          <ac:chgData name="Guest User" userId="S::urn:spo:anon#3d3a181cea37d2fa4f1321aaa7464eee0f5b6344e0d2c30b5a7f3060ee834994::" providerId="AD" clId="Web-{10F6F12D-DD0F-A867-C386-8D59F369F148}" dt="2023-10-16T20:15:48.192" v="215" actId="1076"/>
          <ac:grpSpMkLst>
            <pc:docMk/>
            <pc:sldMk cId="1701642175" sldId="316"/>
            <ac:grpSpMk id="16" creationId="{EDB1653A-0B29-F40A-3868-D7CAC3461ACC}"/>
          </ac:grpSpMkLst>
        </pc:grpChg>
        <pc:picChg chg="mod">
          <ac:chgData name="Guest User" userId="S::urn:spo:anon#3d3a181cea37d2fa4f1321aaa7464eee0f5b6344e0d2c30b5a7f3060ee834994::" providerId="AD" clId="Web-{10F6F12D-DD0F-A867-C386-8D59F369F148}" dt="2023-10-16T20:33:27.095" v="231" actId="14100"/>
          <ac:picMkLst>
            <pc:docMk/>
            <pc:sldMk cId="1701642175" sldId="316"/>
            <ac:picMk id="4" creationId="{20560415-1967-17C7-11BC-AE8D8B5C3865}"/>
          </ac:picMkLst>
        </pc:picChg>
        <pc:picChg chg="mod">
          <ac:chgData name="Guest User" userId="S::urn:spo:anon#3d3a181cea37d2fa4f1321aaa7464eee0f5b6344e0d2c30b5a7f3060ee834994::" providerId="AD" clId="Web-{10F6F12D-DD0F-A867-C386-8D59F369F148}" dt="2023-10-16T20:15:18.457" v="187" actId="1076"/>
          <ac:picMkLst>
            <pc:docMk/>
            <pc:sldMk cId="1701642175" sldId="316"/>
            <ac:picMk id="7" creationId="{F20AEE63-6A32-BCD6-D3C9-45B762D050DF}"/>
          </ac:picMkLst>
        </pc:picChg>
        <pc:picChg chg="mod">
          <ac:chgData name="Guest User" userId="S::urn:spo:anon#3d3a181cea37d2fa4f1321aaa7464eee0f5b6344e0d2c30b5a7f3060ee834994::" providerId="AD" clId="Web-{10F6F12D-DD0F-A867-C386-8D59F369F148}" dt="2023-10-16T20:15:48.208" v="216" actId="1076"/>
          <ac:picMkLst>
            <pc:docMk/>
            <pc:sldMk cId="1701642175" sldId="316"/>
            <ac:picMk id="17" creationId="{6FEF44F1-B070-9214-4BF9-5F9971027880}"/>
          </ac:picMkLst>
        </pc:picChg>
      </pc:sldChg>
    </pc:docChg>
  </pc:docChgLst>
  <pc:docChgLst>
    <pc:chgData name="Lindsey Stuvick" userId="S::lstuvick@mnwd.com::aa4b9504-944f-4f6b-a6bf-891a06876621" providerId="AD" clId="Web-{BF0D6DB2-AD6C-267E-C3F2-4C5880407C88}"/>
    <pc:docChg chg="modSld">
      <pc:chgData name="Lindsey Stuvick" userId="S::lstuvick@mnwd.com::aa4b9504-944f-4f6b-a6bf-891a06876621" providerId="AD" clId="Web-{BF0D6DB2-AD6C-267E-C3F2-4C5880407C88}" dt="2020-10-09T04:11:18.918" v="32"/>
      <pc:docMkLst>
        <pc:docMk/>
      </pc:docMkLst>
      <pc:sldChg chg="modSp delCm">
        <pc:chgData name="Lindsey Stuvick" userId="S::lstuvick@mnwd.com::aa4b9504-944f-4f6b-a6bf-891a06876621" providerId="AD" clId="Web-{BF0D6DB2-AD6C-267E-C3F2-4C5880407C88}" dt="2020-10-09T04:10:12.604" v="15" actId="20577"/>
        <pc:sldMkLst>
          <pc:docMk/>
          <pc:sldMk cId="0" sldId="268"/>
        </pc:sldMkLst>
        <pc:spChg chg="mod">
          <ac:chgData name="Lindsey Stuvick" userId="S::lstuvick@mnwd.com::aa4b9504-944f-4f6b-a6bf-891a06876621" providerId="AD" clId="Web-{BF0D6DB2-AD6C-267E-C3F2-4C5880407C88}" dt="2020-10-09T04:10:12.604" v="15" actId="20577"/>
          <ac:spMkLst>
            <pc:docMk/>
            <pc:sldMk cId="0" sldId="268"/>
            <ac:spMk id="131" creationId="{00000000-0000-0000-0000-000000000000}"/>
          </ac:spMkLst>
        </pc:spChg>
      </pc:sldChg>
      <pc:sldChg chg="delCm">
        <pc:chgData name="Lindsey Stuvick" userId="S::lstuvick@mnwd.com::aa4b9504-944f-4f6b-a6bf-891a06876621" providerId="AD" clId="Web-{BF0D6DB2-AD6C-267E-C3F2-4C5880407C88}" dt="2020-10-09T04:10:21.635" v="16"/>
        <pc:sldMkLst>
          <pc:docMk/>
          <pc:sldMk cId="0" sldId="272"/>
        </pc:sldMkLst>
      </pc:sldChg>
      <pc:sldChg chg="modSp">
        <pc:chgData name="Lindsey Stuvick" userId="S::lstuvick@mnwd.com::aa4b9504-944f-4f6b-a6bf-891a06876621" providerId="AD" clId="Web-{BF0D6DB2-AD6C-267E-C3F2-4C5880407C88}" dt="2020-10-09T04:11:18.918" v="32"/>
        <pc:sldMkLst>
          <pc:docMk/>
          <pc:sldMk cId="0" sldId="285"/>
        </pc:sldMkLst>
        <pc:graphicFrameChg chg="mod modGraphic">
          <ac:chgData name="Lindsey Stuvick" userId="S::lstuvick@mnwd.com::aa4b9504-944f-4f6b-a6bf-891a06876621" providerId="AD" clId="Web-{BF0D6DB2-AD6C-267E-C3F2-4C5880407C88}" dt="2020-10-09T04:11:18.918" v="32"/>
          <ac:graphicFrameMkLst>
            <pc:docMk/>
            <pc:sldMk cId="0" sldId="285"/>
            <ac:graphicFrameMk id="4" creationId="{6B67AA73-F5D3-490F-BD7A-46D817D3C510}"/>
          </ac:graphicFrameMkLst>
        </pc:graphicFrameChg>
      </pc:sldChg>
    </pc:docChg>
  </pc:docChgLst>
  <pc:docChgLst>
    <pc:chgData name="Justin Finch" userId="5695c2cb-332a-4315-8c85-6fc17da47ad8" providerId="ADAL" clId="{F1470AD0-78C7-41B2-99B9-316F70841052}"/>
    <pc:docChg chg="undo custSel addSld delSld modSld">
      <pc:chgData name="Justin Finch" userId="5695c2cb-332a-4315-8c85-6fc17da47ad8" providerId="ADAL" clId="{F1470AD0-78C7-41B2-99B9-316F70841052}" dt="2023-10-19T20:13:18.061" v="1430" actId="47"/>
      <pc:docMkLst>
        <pc:docMk/>
      </pc:docMkLst>
      <pc:sldChg chg="modSp mod">
        <pc:chgData name="Justin Finch" userId="5695c2cb-332a-4315-8c85-6fc17da47ad8" providerId="ADAL" clId="{F1470AD0-78C7-41B2-99B9-316F70841052}" dt="2023-08-21T20:22:25.442" v="114" actId="20577"/>
        <pc:sldMkLst>
          <pc:docMk/>
          <pc:sldMk cId="0" sldId="256"/>
        </pc:sldMkLst>
        <pc:spChg chg="mod">
          <ac:chgData name="Justin Finch" userId="5695c2cb-332a-4315-8c85-6fc17da47ad8" providerId="ADAL" clId="{F1470AD0-78C7-41B2-99B9-316F70841052}" dt="2023-08-21T20:22:25.442" v="114" actId="20577"/>
          <ac:spMkLst>
            <pc:docMk/>
            <pc:sldMk cId="0" sldId="256"/>
            <ac:spMk id="55" creationId="{00000000-0000-0000-0000-000000000000}"/>
          </ac:spMkLst>
        </pc:spChg>
      </pc:sldChg>
      <pc:sldChg chg="modSp mod">
        <pc:chgData name="Justin Finch" userId="5695c2cb-332a-4315-8c85-6fc17da47ad8" providerId="ADAL" clId="{F1470AD0-78C7-41B2-99B9-316F70841052}" dt="2023-08-21T20:44:58.715" v="443" actId="14100"/>
        <pc:sldMkLst>
          <pc:docMk/>
          <pc:sldMk cId="0" sldId="271"/>
        </pc:sldMkLst>
        <pc:spChg chg="mod">
          <ac:chgData name="Justin Finch" userId="5695c2cb-332a-4315-8c85-6fc17da47ad8" providerId="ADAL" clId="{F1470AD0-78C7-41B2-99B9-316F70841052}" dt="2023-08-21T20:44:58.715" v="443" actId="14100"/>
          <ac:spMkLst>
            <pc:docMk/>
            <pc:sldMk cId="0" sldId="271"/>
            <ac:spMk id="8" creationId="{00000000-0000-0000-0000-000000000000}"/>
          </ac:spMkLst>
        </pc:spChg>
      </pc:sldChg>
      <pc:sldChg chg="modSp mod modNotesTx">
        <pc:chgData name="Justin Finch" userId="5695c2cb-332a-4315-8c85-6fc17da47ad8" providerId="ADAL" clId="{F1470AD0-78C7-41B2-99B9-316F70841052}" dt="2023-09-11T20:17:48.203" v="720" actId="20577"/>
        <pc:sldMkLst>
          <pc:docMk/>
          <pc:sldMk cId="0" sldId="272"/>
        </pc:sldMkLst>
        <pc:spChg chg="mod">
          <ac:chgData name="Justin Finch" userId="5695c2cb-332a-4315-8c85-6fc17da47ad8" providerId="ADAL" clId="{F1470AD0-78C7-41B2-99B9-316F70841052}" dt="2023-09-11T20:17:48.203" v="720" actId="20577"/>
          <ac:spMkLst>
            <pc:docMk/>
            <pc:sldMk cId="0" sldId="272"/>
            <ac:spMk id="10" creationId="{FA9F94D4-46BA-464D-8FC9-A21A1B05AD8F}"/>
          </ac:spMkLst>
        </pc:spChg>
      </pc:sldChg>
      <pc:sldChg chg="mod modShow">
        <pc:chgData name="Justin Finch" userId="5695c2cb-332a-4315-8c85-6fc17da47ad8" providerId="ADAL" clId="{F1470AD0-78C7-41B2-99B9-316F70841052}" dt="2023-08-21T20:25:58.464" v="129" actId="729"/>
        <pc:sldMkLst>
          <pc:docMk/>
          <pc:sldMk cId="0" sldId="279"/>
        </pc:sldMkLst>
      </pc:sldChg>
      <pc:sldChg chg="addSp delSp modSp mod">
        <pc:chgData name="Justin Finch" userId="5695c2cb-332a-4315-8c85-6fc17da47ad8" providerId="ADAL" clId="{F1470AD0-78C7-41B2-99B9-316F70841052}" dt="2023-08-21T20:24:43.633" v="128" actId="113"/>
        <pc:sldMkLst>
          <pc:docMk/>
          <pc:sldMk cId="0" sldId="285"/>
        </pc:sldMkLst>
        <pc:graphicFrameChg chg="mod modGraphic">
          <ac:chgData name="Justin Finch" userId="5695c2cb-332a-4315-8c85-6fc17da47ad8" providerId="ADAL" clId="{F1470AD0-78C7-41B2-99B9-316F70841052}" dt="2023-08-21T20:24:43.633" v="128" actId="113"/>
          <ac:graphicFrameMkLst>
            <pc:docMk/>
            <pc:sldMk cId="0" sldId="285"/>
            <ac:graphicFrameMk id="4" creationId="{6B67AA73-F5D3-490F-BD7A-46D817D3C510}"/>
          </ac:graphicFrameMkLst>
        </pc:graphicFrameChg>
        <pc:picChg chg="add del mod">
          <ac:chgData name="Justin Finch" userId="5695c2cb-332a-4315-8c85-6fc17da47ad8" providerId="ADAL" clId="{F1470AD0-78C7-41B2-99B9-316F70841052}" dt="2023-08-21T20:23:51.467" v="120" actId="478"/>
          <ac:picMkLst>
            <pc:docMk/>
            <pc:sldMk cId="0" sldId="285"/>
            <ac:picMk id="7" creationId="{FD24B690-E151-FC69-E70D-1C04C324A82A}"/>
          </ac:picMkLst>
        </pc:picChg>
      </pc:sldChg>
      <pc:sldChg chg="addSp delSp modSp mod delCm modNotesTx">
        <pc:chgData name="Justin Finch" userId="5695c2cb-332a-4315-8c85-6fc17da47ad8" providerId="ADAL" clId="{F1470AD0-78C7-41B2-99B9-316F70841052}" dt="2023-09-11T20:17:16.687" v="714" actId="15"/>
        <pc:sldMkLst>
          <pc:docMk/>
          <pc:sldMk cId="2036099987" sldId="300"/>
        </pc:sldMkLst>
        <pc:spChg chg="mod">
          <ac:chgData name="Justin Finch" userId="5695c2cb-332a-4315-8c85-6fc17da47ad8" providerId="ADAL" clId="{F1470AD0-78C7-41B2-99B9-316F70841052}" dt="2023-08-21T20:32:10.969" v="273" actId="20577"/>
          <ac:spMkLst>
            <pc:docMk/>
            <pc:sldMk cId="2036099987" sldId="300"/>
            <ac:spMk id="7" creationId="{AED42FA9-B9C9-B8EF-01D5-EED5EF1A8B31}"/>
          </ac:spMkLst>
        </pc:spChg>
        <pc:spChg chg="del mod">
          <ac:chgData name="Justin Finch" userId="5695c2cb-332a-4315-8c85-6fc17da47ad8" providerId="ADAL" clId="{F1470AD0-78C7-41B2-99B9-316F70841052}" dt="2023-09-11T20:14:26.353" v="530" actId="478"/>
          <ac:spMkLst>
            <pc:docMk/>
            <pc:sldMk cId="2036099987" sldId="300"/>
            <ac:spMk id="12" creationId="{A54E63E0-008D-D8C9-34C3-24D8DBED8505}"/>
          </ac:spMkLst>
        </pc:spChg>
        <pc:spChg chg="mod">
          <ac:chgData name="Justin Finch" userId="5695c2cb-332a-4315-8c85-6fc17da47ad8" providerId="ADAL" clId="{F1470AD0-78C7-41B2-99B9-316F70841052}" dt="2023-09-11T20:17:16.687" v="714" actId="15"/>
          <ac:spMkLst>
            <pc:docMk/>
            <pc:sldMk cId="2036099987" sldId="300"/>
            <ac:spMk id="107" creationId="{00000000-0000-0000-0000-000000000000}"/>
          </ac:spMkLst>
        </pc:spChg>
        <pc:picChg chg="add mod ord">
          <ac:chgData name="Justin Finch" userId="5695c2cb-332a-4315-8c85-6fc17da47ad8" providerId="ADAL" clId="{F1470AD0-78C7-41B2-99B9-316F70841052}" dt="2023-09-11T20:14:50.285" v="539" actId="1076"/>
          <ac:picMkLst>
            <pc:docMk/>
            <pc:sldMk cId="2036099987" sldId="300"/>
            <ac:picMk id="8" creationId="{C3B8B18C-E053-9E70-E29A-30CBF9B68684}"/>
          </ac:picMkLst>
        </pc:picChg>
        <pc:picChg chg="del mod">
          <ac:chgData name="Justin Finch" userId="5695c2cb-332a-4315-8c85-6fc17da47ad8" providerId="ADAL" clId="{F1470AD0-78C7-41B2-99B9-316F70841052}" dt="2023-09-11T20:14:23.760" v="529" actId="478"/>
          <ac:picMkLst>
            <pc:docMk/>
            <pc:sldMk cId="2036099987" sldId="300"/>
            <ac:picMk id="13" creationId="{0D57960E-838D-4F0B-6C7C-3562FCC0D22E}"/>
          </ac:picMkLst>
        </pc:picChg>
        <pc:picChg chg="mod ord">
          <ac:chgData name="Justin Finch" userId="5695c2cb-332a-4315-8c85-6fc17da47ad8" providerId="ADAL" clId="{F1470AD0-78C7-41B2-99B9-316F70841052}" dt="2023-09-11T20:14:39.499" v="537" actId="14100"/>
          <ac:picMkLst>
            <pc:docMk/>
            <pc:sldMk cId="2036099987" sldId="300"/>
            <ac:picMk id="14" creationId="{2C1747AA-D555-A661-C8CC-1E26B70FB654}"/>
          </ac:picMkLst>
        </pc:picChg>
      </pc:sldChg>
      <pc:sldChg chg="modSp mod">
        <pc:chgData name="Justin Finch" userId="5695c2cb-332a-4315-8c85-6fc17da47ad8" providerId="ADAL" clId="{F1470AD0-78C7-41B2-99B9-316F70841052}" dt="2023-09-11T20:12:16.398" v="525" actId="14100"/>
        <pc:sldMkLst>
          <pc:docMk/>
          <pc:sldMk cId="81159529" sldId="310"/>
        </pc:sldMkLst>
        <pc:spChg chg="mod">
          <ac:chgData name="Justin Finch" userId="5695c2cb-332a-4315-8c85-6fc17da47ad8" providerId="ADAL" clId="{F1470AD0-78C7-41B2-99B9-316F70841052}" dt="2023-09-11T20:12:16.398" v="525" actId="14100"/>
          <ac:spMkLst>
            <pc:docMk/>
            <pc:sldMk cId="81159529" sldId="310"/>
            <ac:spMk id="107" creationId="{00000000-0000-0000-0000-000000000000}"/>
          </ac:spMkLst>
        </pc:spChg>
      </pc:sldChg>
      <pc:sldChg chg="modSp mod modNotesTx">
        <pc:chgData name="Justin Finch" userId="5695c2cb-332a-4315-8c85-6fc17da47ad8" providerId="ADAL" clId="{F1470AD0-78C7-41B2-99B9-316F70841052}" dt="2023-09-11T20:38:10.792" v="1028" actId="20577"/>
        <pc:sldMkLst>
          <pc:docMk/>
          <pc:sldMk cId="2158459414" sldId="311"/>
        </pc:sldMkLst>
        <pc:spChg chg="mod">
          <ac:chgData name="Justin Finch" userId="5695c2cb-332a-4315-8c85-6fc17da47ad8" providerId="ADAL" clId="{F1470AD0-78C7-41B2-99B9-316F70841052}" dt="2023-09-11T20:37:42.507" v="955" actId="20577"/>
          <ac:spMkLst>
            <pc:docMk/>
            <pc:sldMk cId="2158459414" sldId="311"/>
            <ac:spMk id="9" creationId="{12D93DAC-C8D1-F842-2132-3B64C635110B}"/>
          </ac:spMkLst>
        </pc:spChg>
      </pc:sldChg>
      <pc:sldChg chg="del">
        <pc:chgData name="Justin Finch" userId="5695c2cb-332a-4315-8c85-6fc17da47ad8" providerId="ADAL" clId="{F1470AD0-78C7-41B2-99B9-316F70841052}" dt="2023-10-19T20:13:18.061" v="1430" actId="47"/>
        <pc:sldMkLst>
          <pc:docMk/>
          <pc:sldMk cId="4166861616" sldId="312"/>
        </pc:sldMkLst>
      </pc:sldChg>
      <pc:sldChg chg="delSp modSp mod">
        <pc:chgData name="Justin Finch" userId="5695c2cb-332a-4315-8c85-6fc17da47ad8" providerId="ADAL" clId="{F1470AD0-78C7-41B2-99B9-316F70841052}" dt="2023-09-11T20:38:37.945" v="1030" actId="14100"/>
        <pc:sldMkLst>
          <pc:docMk/>
          <pc:sldMk cId="3005030932" sldId="314"/>
        </pc:sldMkLst>
        <pc:spChg chg="del">
          <ac:chgData name="Justin Finch" userId="5695c2cb-332a-4315-8c85-6fc17da47ad8" providerId="ADAL" clId="{F1470AD0-78C7-41B2-99B9-316F70841052}" dt="2023-09-11T20:21:19.186" v="798" actId="478"/>
          <ac:spMkLst>
            <pc:docMk/>
            <pc:sldMk cId="3005030932" sldId="314"/>
            <ac:spMk id="2" creationId="{6F7F75FF-675F-0432-436D-9E8465B135D2}"/>
          </ac:spMkLst>
        </pc:spChg>
        <pc:spChg chg="del">
          <ac:chgData name="Justin Finch" userId="5695c2cb-332a-4315-8c85-6fc17da47ad8" providerId="ADAL" clId="{F1470AD0-78C7-41B2-99B9-316F70841052}" dt="2023-09-11T20:21:21.739" v="799" actId="478"/>
          <ac:spMkLst>
            <pc:docMk/>
            <pc:sldMk cId="3005030932" sldId="314"/>
            <ac:spMk id="3" creationId="{25258456-9139-967F-7F15-8237A84D2458}"/>
          </ac:spMkLst>
        </pc:spChg>
        <pc:picChg chg="mod">
          <ac:chgData name="Justin Finch" userId="5695c2cb-332a-4315-8c85-6fc17da47ad8" providerId="ADAL" clId="{F1470AD0-78C7-41B2-99B9-316F70841052}" dt="2023-09-11T20:21:46.972" v="803" actId="1076"/>
          <ac:picMkLst>
            <pc:docMk/>
            <pc:sldMk cId="3005030932" sldId="314"/>
            <ac:picMk id="4" creationId="{A35D1DD4-9EB5-40EE-8F94-26CFD00A8B0A}"/>
          </ac:picMkLst>
        </pc:picChg>
        <pc:picChg chg="mod">
          <ac:chgData name="Justin Finch" userId="5695c2cb-332a-4315-8c85-6fc17da47ad8" providerId="ADAL" clId="{F1470AD0-78C7-41B2-99B9-316F70841052}" dt="2023-09-11T20:24:22.356" v="829" actId="1076"/>
          <ac:picMkLst>
            <pc:docMk/>
            <pc:sldMk cId="3005030932" sldId="314"/>
            <ac:picMk id="5" creationId="{13212467-E303-F3E5-02FC-7E69197A2A31}"/>
          </ac:picMkLst>
        </pc:picChg>
        <pc:picChg chg="mod">
          <ac:chgData name="Justin Finch" userId="5695c2cb-332a-4315-8c85-6fc17da47ad8" providerId="ADAL" clId="{F1470AD0-78C7-41B2-99B9-316F70841052}" dt="2023-09-11T20:38:37.945" v="1030" actId="14100"/>
          <ac:picMkLst>
            <pc:docMk/>
            <pc:sldMk cId="3005030932" sldId="314"/>
            <ac:picMk id="6" creationId="{991556AA-B457-8D98-EDD7-278594DF4556}"/>
          </ac:picMkLst>
        </pc:picChg>
        <pc:picChg chg="mod">
          <ac:chgData name="Justin Finch" userId="5695c2cb-332a-4315-8c85-6fc17da47ad8" providerId="ADAL" clId="{F1470AD0-78C7-41B2-99B9-316F70841052}" dt="2023-09-11T20:28:35.478" v="846" actId="1076"/>
          <ac:picMkLst>
            <pc:docMk/>
            <pc:sldMk cId="3005030932" sldId="314"/>
            <ac:picMk id="7" creationId="{7851EA54-8307-32CA-218F-5CDB24D982BC}"/>
          </ac:picMkLst>
        </pc:picChg>
      </pc:sldChg>
      <pc:sldChg chg="modSp add mod modNotesTx">
        <pc:chgData name="Justin Finch" userId="5695c2cb-332a-4315-8c85-6fc17da47ad8" providerId="ADAL" clId="{F1470AD0-78C7-41B2-99B9-316F70841052}" dt="2023-09-11T20:38:18.847" v="1029" actId="20577"/>
        <pc:sldMkLst>
          <pc:docMk/>
          <pc:sldMk cId="1785461124" sldId="315"/>
        </pc:sldMkLst>
        <pc:spChg chg="mod">
          <ac:chgData name="Justin Finch" userId="5695c2cb-332a-4315-8c85-6fc17da47ad8" providerId="ADAL" clId="{F1470AD0-78C7-41B2-99B9-316F70841052}" dt="2023-09-11T20:37:14.875" v="901" actId="20577"/>
          <ac:spMkLst>
            <pc:docMk/>
            <pc:sldMk cId="1785461124" sldId="315"/>
            <ac:spMk id="9" creationId="{12D93DAC-C8D1-F842-2132-3B64C635110B}"/>
          </ac:spMkLst>
        </pc:spChg>
      </pc:sldChg>
      <pc:sldChg chg="add del setBg">
        <pc:chgData name="Justin Finch" userId="5695c2cb-332a-4315-8c85-6fc17da47ad8" providerId="ADAL" clId="{F1470AD0-78C7-41B2-99B9-316F70841052}" dt="2023-09-11T20:36:32.442" v="849"/>
        <pc:sldMkLst>
          <pc:docMk/>
          <pc:sldMk cId="3498450217" sldId="315"/>
        </pc:sldMkLst>
      </pc:sldChg>
      <pc:sldChg chg="add del setBg">
        <pc:chgData name="Justin Finch" userId="5695c2cb-332a-4315-8c85-6fc17da47ad8" providerId="ADAL" clId="{F1470AD0-78C7-41B2-99B9-316F70841052}" dt="2023-10-12T23:39:38.439" v="1032"/>
        <pc:sldMkLst>
          <pc:docMk/>
          <pc:sldMk cId="170816550" sldId="316"/>
        </pc:sldMkLst>
      </pc:sldChg>
      <pc:sldChg chg="addSp delSp modSp add mod">
        <pc:chgData name="Justin Finch" userId="5695c2cb-332a-4315-8c85-6fc17da47ad8" providerId="ADAL" clId="{F1470AD0-78C7-41B2-99B9-316F70841052}" dt="2023-10-12T23:56:06.035" v="1429" actId="1076"/>
        <pc:sldMkLst>
          <pc:docMk/>
          <pc:sldMk cId="1701642175" sldId="316"/>
        </pc:sldMkLst>
        <pc:spChg chg="add del mod">
          <ac:chgData name="Justin Finch" userId="5695c2cb-332a-4315-8c85-6fc17da47ad8" providerId="ADAL" clId="{F1470AD0-78C7-41B2-99B9-316F70841052}" dt="2023-10-12T23:41:14.780" v="1078" actId="478"/>
          <ac:spMkLst>
            <pc:docMk/>
            <pc:sldMk cId="1701642175" sldId="316"/>
            <ac:spMk id="5" creationId="{8DD061CE-3302-2438-31A9-9BA693ED8AA0}"/>
          </ac:spMkLst>
        </pc:spChg>
        <pc:spChg chg="mod">
          <ac:chgData name="Justin Finch" userId="5695c2cb-332a-4315-8c85-6fc17da47ad8" providerId="ADAL" clId="{F1470AD0-78C7-41B2-99B9-316F70841052}" dt="2023-10-12T23:39:55.764" v="1071" actId="20577"/>
          <ac:spMkLst>
            <pc:docMk/>
            <pc:sldMk cId="1701642175" sldId="316"/>
            <ac:spMk id="9" creationId="{12D93DAC-C8D1-F842-2132-3B64C635110B}"/>
          </ac:spMkLst>
        </pc:spChg>
        <pc:spChg chg="add mod">
          <ac:chgData name="Justin Finch" userId="5695c2cb-332a-4315-8c85-6fc17da47ad8" providerId="ADAL" clId="{F1470AD0-78C7-41B2-99B9-316F70841052}" dt="2023-10-12T23:50:52.886" v="1084"/>
          <ac:spMkLst>
            <pc:docMk/>
            <pc:sldMk cId="1701642175" sldId="316"/>
            <ac:spMk id="23" creationId="{0C8FE072-D228-D9D5-8193-2EAF324AF527}"/>
          </ac:spMkLst>
        </pc:spChg>
        <pc:spChg chg="add mod">
          <ac:chgData name="Justin Finch" userId="5695c2cb-332a-4315-8c85-6fc17da47ad8" providerId="ADAL" clId="{F1470AD0-78C7-41B2-99B9-316F70841052}" dt="2023-10-12T23:50:52.886" v="1084"/>
          <ac:spMkLst>
            <pc:docMk/>
            <pc:sldMk cId="1701642175" sldId="316"/>
            <ac:spMk id="24" creationId="{15E2C3CA-E387-4C70-4805-AF9E6B2301FF}"/>
          </ac:spMkLst>
        </pc:spChg>
        <pc:spChg chg="add mod">
          <ac:chgData name="Justin Finch" userId="5695c2cb-332a-4315-8c85-6fc17da47ad8" providerId="ADAL" clId="{F1470AD0-78C7-41B2-99B9-316F70841052}" dt="2023-10-12T23:50:52.886" v="1084"/>
          <ac:spMkLst>
            <pc:docMk/>
            <pc:sldMk cId="1701642175" sldId="316"/>
            <ac:spMk id="26" creationId="{BD7F1148-9243-A656-1FCB-C9DCE8D0C187}"/>
          </ac:spMkLst>
        </pc:spChg>
        <pc:spChg chg="add mod">
          <ac:chgData name="Justin Finch" userId="5695c2cb-332a-4315-8c85-6fc17da47ad8" providerId="ADAL" clId="{F1470AD0-78C7-41B2-99B9-316F70841052}" dt="2023-10-12T23:50:52.886" v="1084"/>
          <ac:spMkLst>
            <pc:docMk/>
            <pc:sldMk cId="1701642175" sldId="316"/>
            <ac:spMk id="27" creationId="{36BB3F2D-35ED-1EA4-C9EF-40B372D50F9F}"/>
          </ac:spMkLst>
        </pc:spChg>
        <pc:spChg chg="add mod">
          <ac:chgData name="Justin Finch" userId="5695c2cb-332a-4315-8c85-6fc17da47ad8" providerId="ADAL" clId="{F1470AD0-78C7-41B2-99B9-316F70841052}" dt="2023-10-12T23:50:52.886" v="1084"/>
          <ac:spMkLst>
            <pc:docMk/>
            <pc:sldMk cId="1701642175" sldId="316"/>
            <ac:spMk id="28" creationId="{E5F4151C-BB54-AE92-1FF4-9C0C1FF4BEC6}"/>
          </ac:spMkLst>
        </pc:spChg>
        <pc:spChg chg="add mod">
          <ac:chgData name="Justin Finch" userId="5695c2cb-332a-4315-8c85-6fc17da47ad8" providerId="ADAL" clId="{F1470AD0-78C7-41B2-99B9-316F70841052}" dt="2023-10-12T23:50:52.886" v="1084"/>
          <ac:spMkLst>
            <pc:docMk/>
            <pc:sldMk cId="1701642175" sldId="316"/>
            <ac:spMk id="29" creationId="{1FC7F91E-6769-8922-367A-ED59CE5B9B81}"/>
          </ac:spMkLst>
        </pc:spChg>
        <pc:spChg chg="add mod">
          <ac:chgData name="Justin Finch" userId="5695c2cb-332a-4315-8c85-6fc17da47ad8" providerId="ADAL" clId="{F1470AD0-78C7-41B2-99B9-316F70841052}" dt="2023-10-12T23:50:52.886" v="1084"/>
          <ac:spMkLst>
            <pc:docMk/>
            <pc:sldMk cId="1701642175" sldId="316"/>
            <ac:spMk id="30" creationId="{DE16B387-F3D4-10BC-1BD4-B3C53E1A084B}"/>
          </ac:spMkLst>
        </pc:spChg>
        <pc:spChg chg="add mod">
          <ac:chgData name="Justin Finch" userId="5695c2cb-332a-4315-8c85-6fc17da47ad8" providerId="ADAL" clId="{F1470AD0-78C7-41B2-99B9-316F70841052}" dt="2023-10-12T23:50:52.886" v="1084"/>
          <ac:spMkLst>
            <pc:docMk/>
            <pc:sldMk cId="1701642175" sldId="316"/>
            <ac:spMk id="31" creationId="{28E6BAEB-A684-BC87-6FF5-520689E30F40}"/>
          </ac:spMkLst>
        </pc:spChg>
        <pc:spChg chg="add mod">
          <ac:chgData name="Justin Finch" userId="5695c2cb-332a-4315-8c85-6fc17da47ad8" providerId="ADAL" clId="{F1470AD0-78C7-41B2-99B9-316F70841052}" dt="2023-10-12T23:50:52.886" v="1084"/>
          <ac:spMkLst>
            <pc:docMk/>
            <pc:sldMk cId="1701642175" sldId="316"/>
            <ac:spMk id="32" creationId="{9CF3D3C5-CE35-89D8-6658-10E179CE364E}"/>
          </ac:spMkLst>
        </pc:spChg>
        <pc:spChg chg="add mod">
          <ac:chgData name="Justin Finch" userId="5695c2cb-332a-4315-8c85-6fc17da47ad8" providerId="ADAL" clId="{F1470AD0-78C7-41B2-99B9-316F70841052}" dt="2023-10-12T23:50:52.886" v="1084"/>
          <ac:spMkLst>
            <pc:docMk/>
            <pc:sldMk cId="1701642175" sldId="316"/>
            <ac:spMk id="37" creationId="{3A2E6B23-9B6E-333F-4B25-CAA3B2156E3E}"/>
          </ac:spMkLst>
        </pc:spChg>
        <pc:spChg chg="add mod">
          <ac:chgData name="Justin Finch" userId="5695c2cb-332a-4315-8c85-6fc17da47ad8" providerId="ADAL" clId="{F1470AD0-78C7-41B2-99B9-316F70841052}" dt="2023-10-12T23:50:52.886" v="1084"/>
          <ac:spMkLst>
            <pc:docMk/>
            <pc:sldMk cId="1701642175" sldId="316"/>
            <ac:spMk id="39" creationId="{CE16B4FD-3BB1-B8B8-A6D0-C9225B08D9B1}"/>
          </ac:spMkLst>
        </pc:spChg>
        <pc:spChg chg="add mod">
          <ac:chgData name="Justin Finch" userId="5695c2cb-332a-4315-8c85-6fc17da47ad8" providerId="ADAL" clId="{F1470AD0-78C7-41B2-99B9-316F70841052}" dt="2023-10-12T23:52:58.155" v="1237" actId="1076"/>
          <ac:spMkLst>
            <pc:docMk/>
            <pc:sldMk cId="1701642175" sldId="316"/>
            <ac:spMk id="45" creationId="{B99E26BC-7605-BF4C-98CA-B277C29B72D6}"/>
          </ac:spMkLst>
        </pc:spChg>
        <pc:spChg chg="add mod">
          <ac:chgData name="Justin Finch" userId="5695c2cb-332a-4315-8c85-6fc17da47ad8" providerId="ADAL" clId="{F1470AD0-78C7-41B2-99B9-316F70841052}" dt="2023-10-12T23:54:45.643" v="1356" actId="14100"/>
          <ac:spMkLst>
            <pc:docMk/>
            <pc:sldMk cId="1701642175" sldId="316"/>
            <ac:spMk id="47" creationId="{6E4F0E07-A624-B267-71A2-5769C0127353}"/>
          </ac:spMkLst>
        </pc:spChg>
        <pc:spChg chg="add del">
          <ac:chgData name="Justin Finch" userId="5695c2cb-332a-4315-8c85-6fc17da47ad8" providerId="ADAL" clId="{F1470AD0-78C7-41B2-99B9-316F70841052}" dt="2023-10-12T23:54:30.847" v="1354" actId="22"/>
          <ac:spMkLst>
            <pc:docMk/>
            <pc:sldMk cId="1701642175" sldId="316"/>
            <ac:spMk id="49" creationId="{DC646EFF-C487-6A61-7D8E-05E90255FA4C}"/>
          </ac:spMkLst>
        </pc:spChg>
        <pc:spChg chg="add mod">
          <ac:chgData name="Justin Finch" userId="5695c2cb-332a-4315-8c85-6fc17da47ad8" providerId="ADAL" clId="{F1470AD0-78C7-41B2-99B9-316F70841052}" dt="2023-10-12T23:56:06.035" v="1429" actId="1076"/>
          <ac:spMkLst>
            <pc:docMk/>
            <pc:sldMk cId="1701642175" sldId="316"/>
            <ac:spMk id="50" creationId="{E636A4B7-76C8-34B2-8B82-2B2FDB26F22A}"/>
          </ac:spMkLst>
        </pc:spChg>
        <pc:grpChg chg="add mod">
          <ac:chgData name="Justin Finch" userId="5695c2cb-332a-4315-8c85-6fc17da47ad8" providerId="ADAL" clId="{F1470AD0-78C7-41B2-99B9-316F70841052}" dt="2023-10-12T23:51:19.415" v="1216" actId="14100"/>
          <ac:grpSpMkLst>
            <pc:docMk/>
            <pc:sldMk cId="1701642175" sldId="316"/>
            <ac:grpSpMk id="12" creationId="{B90CCBA9-D9DF-45F2-292D-40594C65F875}"/>
          </ac:grpSpMkLst>
        </pc:grpChg>
        <pc:grpChg chg="add mod">
          <ac:chgData name="Justin Finch" userId="5695c2cb-332a-4315-8c85-6fc17da47ad8" providerId="ADAL" clId="{F1470AD0-78C7-41B2-99B9-316F70841052}" dt="2023-10-12T23:51:19.415" v="1216" actId="14100"/>
          <ac:grpSpMkLst>
            <pc:docMk/>
            <pc:sldMk cId="1701642175" sldId="316"/>
            <ac:grpSpMk id="13" creationId="{39378712-69BB-AC68-E356-BDEE4FBFA5BE}"/>
          </ac:grpSpMkLst>
        </pc:grpChg>
        <pc:grpChg chg="add mod">
          <ac:chgData name="Justin Finch" userId="5695c2cb-332a-4315-8c85-6fc17da47ad8" providerId="ADAL" clId="{F1470AD0-78C7-41B2-99B9-316F70841052}" dt="2023-10-12T23:51:19.415" v="1216" actId="14100"/>
          <ac:grpSpMkLst>
            <pc:docMk/>
            <pc:sldMk cId="1701642175" sldId="316"/>
            <ac:grpSpMk id="14" creationId="{60F503CE-33FF-4EAD-FA30-FAA7714F16CE}"/>
          </ac:grpSpMkLst>
        </pc:grpChg>
        <pc:grpChg chg="add mod">
          <ac:chgData name="Justin Finch" userId="5695c2cb-332a-4315-8c85-6fc17da47ad8" providerId="ADAL" clId="{F1470AD0-78C7-41B2-99B9-316F70841052}" dt="2023-10-12T23:51:19.415" v="1216" actId="14100"/>
          <ac:grpSpMkLst>
            <pc:docMk/>
            <pc:sldMk cId="1701642175" sldId="316"/>
            <ac:grpSpMk id="15" creationId="{5585F4D8-6B7D-3322-B236-FCE9CA00FC40}"/>
          </ac:grpSpMkLst>
        </pc:grpChg>
        <pc:grpChg chg="add mod">
          <ac:chgData name="Justin Finch" userId="5695c2cb-332a-4315-8c85-6fc17da47ad8" providerId="ADAL" clId="{F1470AD0-78C7-41B2-99B9-316F70841052}" dt="2023-10-12T23:51:19.415" v="1216" actId="14100"/>
          <ac:grpSpMkLst>
            <pc:docMk/>
            <pc:sldMk cId="1701642175" sldId="316"/>
            <ac:grpSpMk id="16" creationId="{EDB1653A-0B29-F40A-3868-D7CAC3461ACC}"/>
          </ac:grpSpMkLst>
        </pc:grpChg>
        <pc:picChg chg="add mod">
          <ac:chgData name="Justin Finch" userId="5695c2cb-332a-4315-8c85-6fc17da47ad8" providerId="ADAL" clId="{F1470AD0-78C7-41B2-99B9-316F70841052}" dt="2023-10-12T23:43:52.729" v="1081" actId="1076"/>
          <ac:picMkLst>
            <pc:docMk/>
            <pc:sldMk cId="1701642175" sldId="316"/>
            <ac:picMk id="4" creationId="{20560415-1967-17C7-11BC-AE8D8B5C3865}"/>
          </ac:picMkLst>
        </pc:picChg>
        <pc:picChg chg="add mod">
          <ac:chgData name="Justin Finch" userId="5695c2cb-332a-4315-8c85-6fc17da47ad8" providerId="ADAL" clId="{F1470AD0-78C7-41B2-99B9-316F70841052}" dt="2023-10-12T23:52:51.149" v="1236" actId="1076"/>
          <ac:picMkLst>
            <pc:docMk/>
            <pc:sldMk cId="1701642175" sldId="316"/>
            <ac:picMk id="7" creationId="{F20AEE63-6A32-BCD6-D3C9-45B762D050DF}"/>
          </ac:picMkLst>
        </pc:picChg>
        <pc:picChg chg="del">
          <ac:chgData name="Justin Finch" userId="5695c2cb-332a-4315-8c85-6fc17da47ad8" providerId="ADAL" clId="{F1470AD0-78C7-41B2-99B9-316F70841052}" dt="2023-10-12T23:39:58.029" v="1072" actId="478"/>
          <ac:picMkLst>
            <pc:docMk/>
            <pc:sldMk cId="1701642175" sldId="316"/>
            <ac:picMk id="11" creationId="{A26DCF78-3C7C-7DC4-C913-F460D54E5D3E}"/>
          </ac:picMkLst>
        </pc:picChg>
        <pc:picChg chg="add mod">
          <ac:chgData name="Justin Finch" userId="5695c2cb-332a-4315-8c85-6fc17da47ad8" providerId="ADAL" clId="{F1470AD0-78C7-41B2-99B9-316F70841052}" dt="2023-10-12T23:51:19.415" v="1216" actId="14100"/>
          <ac:picMkLst>
            <pc:docMk/>
            <pc:sldMk cId="1701642175" sldId="316"/>
            <ac:picMk id="17" creationId="{6FEF44F1-B070-9214-4BF9-5F9971027880}"/>
          </ac:picMkLst>
        </pc:picChg>
        <pc:picChg chg="add mod">
          <ac:chgData name="Justin Finch" userId="5695c2cb-332a-4315-8c85-6fc17da47ad8" providerId="ADAL" clId="{F1470AD0-78C7-41B2-99B9-316F70841052}" dt="2023-10-12T23:50:52.886" v="1084"/>
          <ac:picMkLst>
            <pc:docMk/>
            <pc:sldMk cId="1701642175" sldId="316"/>
            <ac:picMk id="18" creationId="{38B0C97C-E32D-3279-541D-3E136C79919F}"/>
          </ac:picMkLst>
        </pc:picChg>
        <pc:picChg chg="add mod">
          <ac:chgData name="Justin Finch" userId="5695c2cb-332a-4315-8c85-6fc17da47ad8" providerId="ADAL" clId="{F1470AD0-78C7-41B2-99B9-316F70841052}" dt="2023-10-12T23:50:52.886" v="1084"/>
          <ac:picMkLst>
            <pc:docMk/>
            <pc:sldMk cId="1701642175" sldId="316"/>
            <ac:picMk id="19" creationId="{231B26A8-2459-ACC3-93A8-824031866CDB}"/>
          </ac:picMkLst>
        </pc:picChg>
        <pc:picChg chg="add mod">
          <ac:chgData name="Justin Finch" userId="5695c2cb-332a-4315-8c85-6fc17da47ad8" providerId="ADAL" clId="{F1470AD0-78C7-41B2-99B9-316F70841052}" dt="2023-10-12T23:50:52.886" v="1084"/>
          <ac:picMkLst>
            <pc:docMk/>
            <pc:sldMk cId="1701642175" sldId="316"/>
            <ac:picMk id="20" creationId="{85678F7F-A815-6E07-03F2-6F6B4E0A00B6}"/>
          </ac:picMkLst>
        </pc:picChg>
        <pc:picChg chg="add mod">
          <ac:chgData name="Justin Finch" userId="5695c2cb-332a-4315-8c85-6fc17da47ad8" providerId="ADAL" clId="{F1470AD0-78C7-41B2-99B9-316F70841052}" dt="2023-10-12T23:50:52.886" v="1084"/>
          <ac:picMkLst>
            <pc:docMk/>
            <pc:sldMk cId="1701642175" sldId="316"/>
            <ac:picMk id="21" creationId="{1C2BBDC2-460A-F919-1F97-03B4CA0B50A1}"/>
          </ac:picMkLst>
        </pc:picChg>
        <pc:picChg chg="add mod">
          <ac:chgData name="Justin Finch" userId="5695c2cb-332a-4315-8c85-6fc17da47ad8" providerId="ADAL" clId="{F1470AD0-78C7-41B2-99B9-316F70841052}" dt="2023-10-12T23:50:52.886" v="1084"/>
          <ac:picMkLst>
            <pc:docMk/>
            <pc:sldMk cId="1701642175" sldId="316"/>
            <ac:picMk id="22" creationId="{9B5BD962-F419-F655-9FC1-89CE9229DE4F}"/>
          </ac:picMkLst>
        </pc:picChg>
        <pc:picChg chg="add mod">
          <ac:chgData name="Justin Finch" userId="5695c2cb-332a-4315-8c85-6fc17da47ad8" providerId="ADAL" clId="{F1470AD0-78C7-41B2-99B9-316F70841052}" dt="2023-10-12T23:50:52.886" v="1084"/>
          <ac:picMkLst>
            <pc:docMk/>
            <pc:sldMk cId="1701642175" sldId="316"/>
            <ac:picMk id="25" creationId="{AC837756-7A32-5353-EB68-0F081C36A051}"/>
          </ac:picMkLst>
        </pc:picChg>
        <pc:picChg chg="add mod">
          <ac:chgData name="Justin Finch" userId="5695c2cb-332a-4315-8c85-6fc17da47ad8" providerId="ADAL" clId="{F1470AD0-78C7-41B2-99B9-316F70841052}" dt="2023-10-12T23:50:52.886" v="1084"/>
          <ac:picMkLst>
            <pc:docMk/>
            <pc:sldMk cId="1701642175" sldId="316"/>
            <ac:picMk id="33" creationId="{49FF029F-F0ED-CCC6-AD81-5928081ADE46}"/>
          </ac:picMkLst>
        </pc:picChg>
        <pc:picChg chg="add mod">
          <ac:chgData name="Justin Finch" userId="5695c2cb-332a-4315-8c85-6fc17da47ad8" providerId="ADAL" clId="{F1470AD0-78C7-41B2-99B9-316F70841052}" dt="2023-10-12T23:50:52.886" v="1084"/>
          <ac:picMkLst>
            <pc:docMk/>
            <pc:sldMk cId="1701642175" sldId="316"/>
            <ac:picMk id="34" creationId="{19A01A22-AFEB-A16C-E421-CFBBB3E7FF4F}"/>
          </ac:picMkLst>
        </pc:picChg>
        <pc:picChg chg="add mod">
          <ac:chgData name="Justin Finch" userId="5695c2cb-332a-4315-8c85-6fc17da47ad8" providerId="ADAL" clId="{F1470AD0-78C7-41B2-99B9-316F70841052}" dt="2023-10-12T23:50:52.886" v="1084"/>
          <ac:picMkLst>
            <pc:docMk/>
            <pc:sldMk cId="1701642175" sldId="316"/>
            <ac:picMk id="35" creationId="{6C60483D-FD77-80F3-4116-89171F167775}"/>
          </ac:picMkLst>
        </pc:picChg>
        <pc:picChg chg="add mod">
          <ac:chgData name="Justin Finch" userId="5695c2cb-332a-4315-8c85-6fc17da47ad8" providerId="ADAL" clId="{F1470AD0-78C7-41B2-99B9-316F70841052}" dt="2023-10-12T23:50:52.886" v="1084"/>
          <ac:picMkLst>
            <pc:docMk/>
            <pc:sldMk cId="1701642175" sldId="316"/>
            <ac:picMk id="36" creationId="{A6FB28A3-F200-CFF3-038C-CD49FE9A879E}"/>
          </ac:picMkLst>
        </pc:picChg>
        <pc:picChg chg="add mod">
          <ac:chgData name="Justin Finch" userId="5695c2cb-332a-4315-8c85-6fc17da47ad8" providerId="ADAL" clId="{F1470AD0-78C7-41B2-99B9-316F70841052}" dt="2023-10-12T23:50:52.886" v="1084"/>
          <ac:picMkLst>
            <pc:docMk/>
            <pc:sldMk cId="1701642175" sldId="316"/>
            <ac:picMk id="38" creationId="{F0B1E96A-6B5C-16AA-62E4-BCACD6179887}"/>
          </ac:picMkLst>
        </pc:picChg>
        <pc:picChg chg="add mod">
          <ac:chgData name="Justin Finch" userId="5695c2cb-332a-4315-8c85-6fc17da47ad8" providerId="ADAL" clId="{F1470AD0-78C7-41B2-99B9-316F70841052}" dt="2023-10-12T23:50:52.886" v="1084"/>
          <ac:picMkLst>
            <pc:docMk/>
            <pc:sldMk cId="1701642175" sldId="316"/>
            <ac:picMk id="40" creationId="{9576BF68-960C-E1E4-91C3-591F6B399166}"/>
          </ac:picMkLst>
        </pc:picChg>
        <pc:picChg chg="add mod">
          <ac:chgData name="Justin Finch" userId="5695c2cb-332a-4315-8c85-6fc17da47ad8" providerId="ADAL" clId="{F1470AD0-78C7-41B2-99B9-316F70841052}" dt="2023-10-12T23:50:52.886" v="1084"/>
          <ac:picMkLst>
            <pc:docMk/>
            <pc:sldMk cId="1701642175" sldId="316"/>
            <ac:picMk id="41" creationId="{1BCEAD13-F8D6-0F4B-20EB-7A55564A3897}"/>
          </ac:picMkLst>
        </pc:picChg>
        <pc:picChg chg="add mod">
          <ac:chgData name="Justin Finch" userId="5695c2cb-332a-4315-8c85-6fc17da47ad8" providerId="ADAL" clId="{F1470AD0-78C7-41B2-99B9-316F70841052}" dt="2023-10-12T23:50:52.886" v="1084"/>
          <ac:picMkLst>
            <pc:docMk/>
            <pc:sldMk cId="1701642175" sldId="316"/>
            <ac:picMk id="42" creationId="{D3280DA0-9B1E-9059-92CF-6A0F1C8F869C}"/>
          </ac:picMkLst>
        </pc:picChg>
        <pc:picChg chg="add mod">
          <ac:chgData name="Justin Finch" userId="5695c2cb-332a-4315-8c85-6fc17da47ad8" providerId="ADAL" clId="{F1470AD0-78C7-41B2-99B9-316F70841052}" dt="2023-10-12T23:50:52.886" v="1084"/>
          <ac:picMkLst>
            <pc:docMk/>
            <pc:sldMk cId="1701642175" sldId="316"/>
            <ac:picMk id="43" creationId="{855DE817-E643-ED4B-9D62-6C2FF5065F99}"/>
          </ac:picMkLst>
        </pc:picChg>
        <pc:picChg chg="add mod">
          <ac:chgData name="Justin Finch" userId="5695c2cb-332a-4315-8c85-6fc17da47ad8" providerId="ADAL" clId="{F1470AD0-78C7-41B2-99B9-316F70841052}" dt="2023-10-12T23:50:52.886" v="1084"/>
          <ac:picMkLst>
            <pc:docMk/>
            <pc:sldMk cId="1701642175" sldId="316"/>
            <ac:picMk id="44" creationId="{20006F39-5614-0A42-5F39-A7B06FBEF237}"/>
          </ac:picMkLst>
        </pc:picChg>
        <pc:picChg chg="add del mod">
          <ac:chgData name="Justin Finch" userId="5695c2cb-332a-4315-8c85-6fc17da47ad8" providerId="ADAL" clId="{F1470AD0-78C7-41B2-99B9-316F70841052}" dt="2023-10-12T23:51:05.714" v="1148" actId="478"/>
          <ac:picMkLst>
            <pc:docMk/>
            <pc:sldMk cId="1701642175" sldId="316"/>
            <ac:picMk id="1026" creationId="{81086251-5686-5121-942A-E424D84E1142}"/>
          </ac:picMkLst>
        </pc:picChg>
      </pc:sldChg>
    </pc:docChg>
  </pc:docChgLst>
  <pc:docChgLst>
    <pc:chgData name="Justin Finch" userId="5695c2cb-332a-4315-8c85-6fc17da47ad8" providerId="ADAL" clId="{B070BA17-1E14-4BA8-B5B4-09F630115C23}"/>
    <pc:docChg chg="undo redo custSel addSld delSld modSld sldOrd">
      <pc:chgData name="Justin Finch" userId="5695c2cb-332a-4315-8c85-6fc17da47ad8" providerId="ADAL" clId="{B070BA17-1E14-4BA8-B5B4-09F630115C23}" dt="2021-10-18T17:20:41.856" v="12347" actId="1035"/>
      <pc:docMkLst>
        <pc:docMk/>
      </pc:docMkLst>
      <pc:sldChg chg="addSp delSp modSp mod modNotesTx">
        <pc:chgData name="Justin Finch" userId="5695c2cb-332a-4315-8c85-6fc17da47ad8" providerId="ADAL" clId="{B070BA17-1E14-4BA8-B5B4-09F630115C23}" dt="2021-10-18T17:20:41.856" v="12347" actId="1035"/>
        <pc:sldMkLst>
          <pc:docMk/>
          <pc:sldMk cId="0" sldId="256"/>
        </pc:sldMkLst>
        <pc:spChg chg="mod">
          <ac:chgData name="Justin Finch" userId="5695c2cb-332a-4315-8c85-6fc17da47ad8" providerId="ADAL" clId="{B070BA17-1E14-4BA8-B5B4-09F630115C23}" dt="2021-10-18T17:20:41.856" v="12347" actId="1035"/>
          <ac:spMkLst>
            <pc:docMk/>
            <pc:sldMk cId="0" sldId="256"/>
            <ac:spMk id="5" creationId="{97BE123A-8597-4E02-A29D-AE185C7169FD}"/>
          </ac:spMkLst>
        </pc:spChg>
        <pc:spChg chg="add del">
          <ac:chgData name="Justin Finch" userId="5695c2cb-332a-4315-8c85-6fc17da47ad8" providerId="ADAL" clId="{B070BA17-1E14-4BA8-B5B4-09F630115C23}" dt="2021-10-11T16:33:25.955" v="1573" actId="478"/>
          <ac:spMkLst>
            <pc:docMk/>
            <pc:sldMk cId="0" sldId="256"/>
            <ac:spMk id="17" creationId="{C2530B29-576D-41CB-9354-2E0F5932EE4C}"/>
          </ac:spMkLst>
        </pc:spChg>
        <pc:spChg chg="add mod ord">
          <ac:chgData name="Justin Finch" userId="5695c2cb-332a-4315-8c85-6fc17da47ad8" providerId="ADAL" clId="{B070BA17-1E14-4BA8-B5B4-09F630115C23}" dt="2021-10-11T16:35:11.044" v="1585" actId="14100"/>
          <ac:spMkLst>
            <pc:docMk/>
            <pc:sldMk cId="0" sldId="256"/>
            <ac:spMk id="18" creationId="{6DFFA0A6-AB3B-4D18-9E1E-223F0C2D2C6E}"/>
          </ac:spMkLst>
        </pc:spChg>
        <pc:spChg chg="mod">
          <ac:chgData name="Justin Finch" userId="5695c2cb-332a-4315-8c85-6fc17da47ad8" providerId="ADAL" clId="{B070BA17-1E14-4BA8-B5B4-09F630115C23}" dt="2021-10-11T16:36:29.016" v="1641" actId="14100"/>
          <ac:spMkLst>
            <pc:docMk/>
            <pc:sldMk cId="0" sldId="256"/>
            <ac:spMk id="55" creationId="{00000000-0000-0000-0000-000000000000}"/>
          </ac:spMkLst>
        </pc:spChg>
        <pc:grpChg chg="del">
          <ac:chgData name="Justin Finch" userId="5695c2cb-332a-4315-8c85-6fc17da47ad8" providerId="ADAL" clId="{B070BA17-1E14-4BA8-B5B4-09F630115C23}" dt="2021-10-11T16:29:30.444" v="1449" actId="478"/>
          <ac:grpSpMkLst>
            <pc:docMk/>
            <pc:sldMk cId="0" sldId="256"/>
            <ac:grpSpMk id="6" creationId="{1CE7F7FB-B154-4405-994C-1D0472930F3F}"/>
          </ac:grpSpMkLst>
        </pc:grpChg>
        <pc:picChg chg="add del mod">
          <ac:chgData name="Justin Finch" userId="5695c2cb-332a-4315-8c85-6fc17da47ad8" providerId="ADAL" clId="{B070BA17-1E14-4BA8-B5B4-09F630115C23}" dt="2021-10-11T16:29:37.747" v="1453" actId="478"/>
          <ac:picMkLst>
            <pc:docMk/>
            <pc:sldMk cId="0" sldId="256"/>
            <ac:picMk id="8" creationId="{3DBDE9ED-8ADD-443D-8622-47385AF8CB04}"/>
          </ac:picMkLst>
        </pc:picChg>
        <pc:picChg chg="add del mod">
          <ac:chgData name="Justin Finch" userId="5695c2cb-332a-4315-8c85-6fc17da47ad8" providerId="ADAL" clId="{B070BA17-1E14-4BA8-B5B4-09F630115C23}" dt="2021-10-11T16:29:50.941" v="1460" actId="478"/>
          <ac:picMkLst>
            <pc:docMk/>
            <pc:sldMk cId="0" sldId="256"/>
            <ac:picMk id="10" creationId="{578F4C9D-8652-4102-B9AA-19FD90C34731}"/>
          </ac:picMkLst>
        </pc:picChg>
        <pc:picChg chg="add del mod">
          <ac:chgData name="Justin Finch" userId="5695c2cb-332a-4315-8c85-6fc17da47ad8" providerId="ADAL" clId="{B070BA17-1E14-4BA8-B5B4-09F630115C23}" dt="2021-10-11T16:33:05.687" v="1563" actId="478"/>
          <ac:picMkLst>
            <pc:docMk/>
            <pc:sldMk cId="0" sldId="256"/>
            <ac:picMk id="12" creationId="{BF0C2097-B41E-467E-92AA-1FC5051D4736}"/>
          </ac:picMkLst>
        </pc:picChg>
        <pc:picChg chg="add del mod">
          <ac:chgData name="Justin Finch" userId="5695c2cb-332a-4315-8c85-6fc17da47ad8" providerId="ADAL" clId="{B070BA17-1E14-4BA8-B5B4-09F630115C23}" dt="2021-10-11T16:33:11.651" v="1568"/>
          <ac:picMkLst>
            <pc:docMk/>
            <pc:sldMk cId="0" sldId="256"/>
            <ac:picMk id="14" creationId="{700BB4E8-7139-4E34-9C22-742F645156E4}"/>
          </ac:picMkLst>
        </pc:picChg>
        <pc:picChg chg="add mod">
          <ac:chgData name="Justin Finch" userId="5695c2cb-332a-4315-8c85-6fc17da47ad8" providerId="ADAL" clId="{B070BA17-1E14-4BA8-B5B4-09F630115C23}" dt="2021-10-11T16:35:19.854" v="1588" actId="1076"/>
          <ac:picMkLst>
            <pc:docMk/>
            <pc:sldMk cId="0" sldId="256"/>
            <ac:picMk id="16" creationId="{D5BCD953-56E3-413C-A33B-186746B163CC}"/>
          </ac:picMkLst>
        </pc:picChg>
      </pc:sldChg>
      <pc:sldChg chg="modSp mod delCm modCm modNotesTx">
        <pc:chgData name="Justin Finch" userId="5695c2cb-332a-4315-8c85-6fc17da47ad8" providerId="ADAL" clId="{B070BA17-1E14-4BA8-B5B4-09F630115C23}" dt="2021-10-14T18:47:39.632" v="5373" actId="1592"/>
        <pc:sldMkLst>
          <pc:docMk/>
          <pc:sldMk cId="0" sldId="257"/>
        </pc:sldMkLst>
        <pc:spChg chg="mod">
          <ac:chgData name="Justin Finch" userId="5695c2cb-332a-4315-8c85-6fc17da47ad8" providerId="ADAL" clId="{B070BA17-1E14-4BA8-B5B4-09F630115C23}" dt="2021-10-14T18:20:34.135" v="4880" actId="20577"/>
          <ac:spMkLst>
            <pc:docMk/>
            <pc:sldMk cId="0" sldId="257"/>
            <ac:spMk id="3" creationId="{00000000-0000-0000-0000-000000000000}"/>
          </ac:spMkLst>
        </pc:spChg>
        <pc:spChg chg="mod">
          <ac:chgData name="Justin Finch" userId="5695c2cb-332a-4315-8c85-6fc17da47ad8" providerId="ADAL" clId="{B070BA17-1E14-4BA8-B5B4-09F630115C23}" dt="2021-10-14T18:20:50.758" v="4919" actId="20577"/>
          <ac:spMkLst>
            <pc:docMk/>
            <pc:sldMk cId="0" sldId="257"/>
            <ac:spMk id="60" creationId="{00000000-0000-0000-0000-000000000000}"/>
          </ac:spMkLst>
        </pc:spChg>
      </pc:sldChg>
      <pc:sldChg chg="modSp mod modNotesTx">
        <pc:chgData name="Justin Finch" userId="5695c2cb-332a-4315-8c85-6fc17da47ad8" providerId="ADAL" clId="{B070BA17-1E14-4BA8-B5B4-09F630115C23}" dt="2021-10-14T18:52:28.271" v="5706" actId="20578"/>
        <pc:sldMkLst>
          <pc:docMk/>
          <pc:sldMk cId="0" sldId="263"/>
        </pc:sldMkLst>
        <pc:spChg chg="mod">
          <ac:chgData name="Justin Finch" userId="5695c2cb-332a-4315-8c85-6fc17da47ad8" providerId="ADAL" clId="{B070BA17-1E14-4BA8-B5B4-09F630115C23}" dt="2021-10-14T18:52:28.271" v="5706" actId="20578"/>
          <ac:spMkLst>
            <pc:docMk/>
            <pc:sldMk cId="0" sldId="263"/>
            <ac:spMk id="101" creationId="{00000000-0000-0000-0000-000000000000}"/>
          </ac:spMkLst>
        </pc:spChg>
      </pc:sldChg>
      <pc:sldChg chg="modSp del mod ord modNotesTx">
        <pc:chgData name="Justin Finch" userId="5695c2cb-332a-4315-8c85-6fc17da47ad8" providerId="ADAL" clId="{B070BA17-1E14-4BA8-B5B4-09F630115C23}" dt="2021-10-11T21:00:30.454" v="4809" actId="47"/>
        <pc:sldMkLst>
          <pc:docMk/>
          <pc:sldMk cId="0" sldId="264"/>
        </pc:sldMkLst>
        <pc:spChg chg="mod">
          <ac:chgData name="Justin Finch" userId="5695c2cb-332a-4315-8c85-6fc17da47ad8" providerId="ADAL" clId="{B070BA17-1E14-4BA8-B5B4-09F630115C23}" dt="2021-10-11T17:39:48.743" v="2458" actId="20577"/>
          <ac:spMkLst>
            <pc:docMk/>
            <pc:sldMk cId="0" sldId="264"/>
            <ac:spMk id="106" creationId="{00000000-0000-0000-0000-000000000000}"/>
          </ac:spMkLst>
        </pc:spChg>
        <pc:spChg chg="mod">
          <ac:chgData name="Justin Finch" userId="5695c2cb-332a-4315-8c85-6fc17da47ad8" providerId="ADAL" clId="{B070BA17-1E14-4BA8-B5B4-09F630115C23}" dt="2021-10-11T17:42:01.354" v="2842" actId="6549"/>
          <ac:spMkLst>
            <pc:docMk/>
            <pc:sldMk cId="0" sldId="264"/>
            <ac:spMk id="107" creationId="{00000000-0000-0000-0000-000000000000}"/>
          </ac:spMkLst>
        </pc:spChg>
      </pc:sldChg>
      <pc:sldChg chg="addSp delSp modSp del mod">
        <pc:chgData name="Justin Finch" userId="5695c2cb-332a-4315-8c85-6fc17da47ad8" providerId="ADAL" clId="{B070BA17-1E14-4BA8-B5B4-09F630115C23}" dt="2021-10-11T18:19:19.485" v="3336" actId="47"/>
        <pc:sldMkLst>
          <pc:docMk/>
          <pc:sldMk cId="0" sldId="267"/>
        </pc:sldMkLst>
        <pc:spChg chg="mod">
          <ac:chgData name="Justin Finch" userId="5695c2cb-332a-4315-8c85-6fc17da47ad8" providerId="ADAL" clId="{B070BA17-1E14-4BA8-B5B4-09F630115C23}" dt="2021-10-11T18:05:55.753" v="3259"/>
          <ac:spMkLst>
            <pc:docMk/>
            <pc:sldMk cId="0" sldId="267"/>
            <ac:spMk id="125" creationId="{00000000-0000-0000-0000-000000000000}"/>
          </ac:spMkLst>
        </pc:spChg>
        <pc:grpChg chg="mod">
          <ac:chgData name="Justin Finch" userId="5695c2cb-332a-4315-8c85-6fc17da47ad8" providerId="ADAL" clId="{B070BA17-1E14-4BA8-B5B4-09F630115C23}" dt="2021-10-11T18:05:57.198" v="3261" actId="14100"/>
          <ac:grpSpMkLst>
            <pc:docMk/>
            <pc:sldMk cId="0" sldId="267"/>
            <ac:grpSpMk id="3" creationId="{00000000-0000-0000-0000-000000000000}"/>
          </ac:grpSpMkLst>
        </pc:grpChg>
        <pc:picChg chg="del">
          <ac:chgData name="Justin Finch" userId="5695c2cb-332a-4315-8c85-6fc17da47ad8" providerId="ADAL" clId="{B070BA17-1E14-4BA8-B5B4-09F630115C23}" dt="2021-10-11T18:02:51.452" v="3249" actId="478"/>
          <ac:picMkLst>
            <pc:docMk/>
            <pc:sldMk cId="0" sldId="267"/>
            <ac:picMk id="2" creationId="{00000000-0000-0000-0000-000000000000}"/>
          </ac:picMkLst>
        </pc:picChg>
        <pc:picChg chg="add mod">
          <ac:chgData name="Justin Finch" userId="5695c2cb-332a-4315-8c85-6fc17da47ad8" providerId="ADAL" clId="{B070BA17-1E14-4BA8-B5B4-09F630115C23}" dt="2021-10-11T18:02:58.772" v="3250"/>
          <ac:picMkLst>
            <pc:docMk/>
            <pc:sldMk cId="0" sldId="267"/>
            <ac:picMk id="9" creationId="{52AFB4AC-A2B2-4746-9459-77EBE9100A90}"/>
          </ac:picMkLst>
        </pc:picChg>
      </pc:sldChg>
      <pc:sldChg chg="modSp mod ord modNotesTx">
        <pc:chgData name="Justin Finch" userId="5695c2cb-332a-4315-8c85-6fc17da47ad8" providerId="ADAL" clId="{B070BA17-1E14-4BA8-B5B4-09F630115C23}" dt="2021-10-14T20:29:35.784" v="11888" actId="20577"/>
        <pc:sldMkLst>
          <pc:docMk/>
          <pc:sldMk cId="0" sldId="268"/>
        </pc:sldMkLst>
        <pc:spChg chg="mod">
          <ac:chgData name="Justin Finch" userId="5695c2cb-332a-4315-8c85-6fc17da47ad8" providerId="ADAL" clId="{B070BA17-1E14-4BA8-B5B4-09F630115C23}" dt="2021-09-23T22:39:25.652" v="994" actId="207"/>
          <ac:spMkLst>
            <pc:docMk/>
            <pc:sldMk cId="0" sldId="268"/>
            <ac:spMk id="130" creationId="{00000000-0000-0000-0000-000000000000}"/>
          </ac:spMkLst>
        </pc:spChg>
        <pc:spChg chg="mod">
          <ac:chgData name="Justin Finch" userId="5695c2cb-332a-4315-8c85-6fc17da47ad8" providerId="ADAL" clId="{B070BA17-1E14-4BA8-B5B4-09F630115C23}" dt="2021-10-11T21:00:24.304" v="4808" actId="20577"/>
          <ac:spMkLst>
            <pc:docMk/>
            <pc:sldMk cId="0" sldId="268"/>
            <ac:spMk id="131" creationId="{00000000-0000-0000-0000-000000000000}"/>
          </ac:spMkLst>
        </pc:spChg>
        <pc:picChg chg="mod">
          <ac:chgData name="Justin Finch" userId="5695c2cb-332a-4315-8c85-6fc17da47ad8" providerId="ADAL" clId="{B070BA17-1E14-4BA8-B5B4-09F630115C23}" dt="2021-09-23T22:40:30.549" v="1067" actId="1038"/>
          <ac:picMkLst>
            <pc:docMk/>
            <pc:sldMk cId="0" sldId="268"/>
            <ac:picMk id="3" creationId="{9912425C-1E76-4ACE-AC3D-6E71519593E3}"/>
          </ac:picMkLst>
        </pc:picChg>
      </pc:sldChg>
      <pc:sldChg chg="mod modShow">
        <pc:chgData name="Justin Finch" userId="5695c2cb-332a-4315-8c85-6fc17da47ad8" providerId="ADAL" clId="{B070BA17-1E14-4BA8-B5B4-09F630115C23}" dt="2021-10-11T21:00:40.034" v="4810" actId="729"/>
        <pc:sldMkLst>
          <pc:docMk/>
          <pc:sldMk cId="0" sldId="269"/>
        </pc:sldMkLst>
      </pc:sldChg>
      <pc:sldChg chg="modSp mod ord delCm modNotesTx">
        <pc:chgData name="Justin Finch" userId="5695c2cb-332a-4315-8c85-6fc17da47ad8" providerId="ADAL" clId="{B070BA17-1E14-4BA8-B5B4-09F630115C23}" dt="2021-10-14T19:10:56.291" v="6768" actId="20577"/>
        <pc:sldMkLst>
          <pc:docMk/>
          <pc:sldMk cId="0" sldId="271"/>
        </pc:sldMkLst>
        <pc:spChg chg="mod">
          <ac:chgData name="Justin Finch" userId="5695c2cb-332a-4315-8c85-6fc17da47ad8" providerId="ADAL" clId="{B070BA17-1E14-4BA8-B5B4-09F630115C23}" dt="2021-10-11T17:52:29.361" v="2994" actId="1076"/>
          <ac:spMkLst>
            <pc:docMk/>
            <pc:sldMk cId="0" sldId="271"/>
            <ac:spMk id="4" creationId="{5F4B90AB-8FA8-455C-A881-1F08426E6FA8}"/>
          </ac:spMkLst>
        </pc:spChg>
        <pc:spChg chg="mod">
          <ac:chgData name="Justin Finch" userId="5695c2cb-332a-4315-8c85-6fc17da47ad8" providerId="ADAL" clId="{B070BA17-1E14-4BA8-B5B4-09F630115C23}" dt="2021-10-11T17:55:02.980" v="3087" actId="6549"/>
          <ac:spMkLst>
            <pc:docMk/>
            <pc:sldMk cId="0" sldId="271"/>
            <ac:spMk id="8" creationId="{00000000-0000-0000-0000-000000000000}"/>
          </ac:spMkLst>
        </pc:spChg>
        <pc:spChg chg="mod">
          <ac:chgData name="Justin Finch" userId="5695c2cb-332a-4315-8c85-6fc17da47ad8" providerId="ADAL" clId="{B070BA17-1E14-4BA8-B5B4-09F630115C23}" dt="2021-10-11T17:57:07.272" v="3090" actId="20577"/>
          <ac:spMkLst>
            <pc:docMk/>
            <pc:sldMk cId="0" sldId="271"/>
            <ac:spMk id="148" creationId="{00000000-0000-0000-0000-000000000000}"/>
          </ac:spMkLst>
        </pc:spChg>
        <pc:picChg chg="mod">
          <ac:chgData name="Justin Finch" userId="5695c2cb-332a-4315-8c85-6fc17da47ad8" providerId="ADAL" clId="{B070BA17-1E14-4BA8-B5B4-09F630115C23}" dt="2021-10-11T17:43:32.474" v="2873" actId="14100"/>
          <ac:picMkLst>
            <pc:docMk/>
            <pc:sldMk cId="0" sldId="271"/>
            <ac:picMk id="3" creationId="{71D1608F-D28E-468A-975B-FACDF416C9EB}"/>
          </ac:picMkLst>
        </pc:picChg>
      </pc:sldChg>
      <pc:sldChg chg="addSp delSp modSp mod ord modNotesTx">
        <pc:chgData name="Justin Finch" userId="5695c2cb-332a-4315-8c85-6fc17da47ad8" providerId="ADAL" clId="{B070BA17-1E14-4BA8-B5B4-09F630115C23}" dt="2021-10-14T19:54:58.175" v="8427" actId="20577"/>
        <pc:sldMkLst>
          <pc:docMk/>
          <pc:sldMk cId="0" sldId="272"/>
        </pc:sldMkLst>
        <pc:spChg chg="mod">
          <ac:chgData name="Justin Finch" userId="5695c2cb-332a-4315-8c85-6fc17da47ad8" providerId="ADAL" clId="{B070BA17-1E14-4BA8-B5B4-09F630115C23}" dt="2021-10-11T20:37:21.955" v="3676" actId="14100"/>
          <ac:spMkLst>
            <pc:docMk/>
            <pc:sldMk cId="0" sldId="272"/>
            <ac:spMk id="5" creationId="{00000000-0000-0000-0000-000000000000}"/>
          </ac:spMkLst>
        </pc:spChg>
        <pc:spChg chg="del">
          <ac:chgData name="Justin Finch" userId="5695c2cb-332a-4315-8c85-6fc17da47ad8" providerId="ADAL" clId="{B070BA17-1E14-4BA8-B5B4-09F630115C23}" dt="2021-10-11T20:30:18.418" v="3462" actId="478"/>
          <ac:spMkLst>
            <pc:docMk/>
            <pc:sldMk cId="0" sldId="272"/>
            <ac:spMk id="6" creationId="{00000000-0000-0000-0000-000000000000}"/>
          </ac:spMkLst>
        </pc:spChg>
        <pc:spChg chg="del">
          <ac:chgData name="Justin Finch" userId="5695c2cb-332a-4315-8c85-6fc17da47ad8" providerId="ADAL" clId="{B070BA17-1E14-4BA8-B5B4-09F630115C23}" dt="2021-10-11T18:21:15.982" v="3369" actId="478"/>
          <ac:spMkLst>
            <pc:docMk/>
            <pc:sldMk cId="0" sldId="272"/>
            <ac:spMk id="7" creationId="{00000000-0000-0000-0000-000000000000}"/>
          </ac:spMkLst>
        </pc:spChg>
        <pc:spChg chg="mod">
          <ac:chgData name="Justin Finch" userId="5695c2cb-332a-4315-8c85-6fc17da47ad8" providerId="ADAL" clId="{B070BA17-1E14-4BA8-B5B4-09F630115C23}" dt="2021-10-14T19:47:45.126" v="7979" actId="14100"/>
          <ac:spMkLst>
            <pc:docMk/>
            <pc:sldMk cId="0" sldId="272"/>
            <ac:spMk id="8" creationId="{00000000-0000-0000-0000-000000000000}"/>
          </ac:spMkLst>
        </pc:spChg>
        <pc:spChg chg="del mod">
          <ac:chgData name="Justin Finch" userId="5695c2cb-332a-4315-8c85-6fc17da47ad8" providerId="ADAL" clId="{B070BA17-1E14-4BA8-B5B4-09F630115C23}" dt="2021-10-11T18:21:22.403" v="3372" actId="478"/>
          <ac:spMkLst>
            <pc:docMk/>
            <pc:sldMk cId="0" sldId="272"/>
            <ac:spMk id="10" creationId="{00000000-0000-0000-0000-000000000000}"/>
          </ac:spMkLst>
        </pc:spChg>
        <pc:spChg chg="mod">
          <ac:chgData name="Justin Finch" userId="5695c2cb-332a-4315-8c85-6fc17da47ad8" providerId="ADAL" clId="{B070BA17-1E14-4BA8-B5B4-09F630115C23}" dt="2021-10-11T20:37:09.335" v="3658" actId="1037"/>
          <ac:spMkLst>
            <pc:docMk/>
            <pc:sldMk cId="0" sldId="272"/>
            <ac:spMk id="12" creationId="{00000000-0000-0000-0000-000000000000}"/>
          </ac:spMkLst>
        </pc:spChg>
        <pc:spChg chg="mod">
          <ac:chgData name="Justin Finch" userId="5695c2cb-332a-4315-8c85-6fc17da47ad8" providerId="ADAL" clId="{B070BA17-1E14-4BA8-B5B4-09F630115C23}" dt="2021-10-11T20:31:38.718" v="3515" actId="1035"/>
          <ac:spMkLst>
            <pc:docMk/>
            <pc:sldMk cId="0" sldId="272"/>
            <ac:spMk id="154" creationId="{00000000-0000-0000-0000-000000000000}"/>
          </ac:spMkLst>
        </pc:spChg>
        <pc:picChg chg="del">
          <ac:chgData name="Justin Finch" userId="5695c2cb-332a-4315-8c85-6fc17da47ad8" providerId="ADAL" clId="{B070BA17-1E14-4BA8-B5B4-09F630115C23}" dt="2021-10-11T18:21:17.902" v="3370" actId="478"/>
          <ac:picMkLst>
            <pc:docMk/>
            <pc:sldMk cId="0" sldId="272"/>
            <ac:picMk id="2" creationId="{00000000-0000-0000-0000-000000000000}"/>
          </ac:picMkLst>
        </pc:picChg>
        <pc:picChg chg="add del mod">
          <ac:chgData name="Justin Finch" userId="5695c2cb-332a-4315-8c85-6fc17da47ad8" providerId="ADAL" clId="{B070BA17-1E14-4BA8-B5B4-09F630115C23}" dt="2021-10-11T20:30:03.548" v="3441" actId="478"/>
          <ac:picMkLst>
            <pc:docMk/>
            <pc:sldMk cId="0" sldId="272"/>
            <ac:picMk id="4" creationId="{6B5807BD-03F1-4EAA-95FF-D9864AD1D603}"/>
          </ac:picMkLst>
        </pc:picChg>
        <pc:picChg chg="del mod">
          <ac:chgData name="Justin Finch" userId="5695c2cb-332a-4315-8c85-6fc17da47ad8" providerId="ADAL" clId="{B070BA17-1E14-4BA8-B5B4-09F630115C23}" dt="2021-10-11T20:30:25.078" v="3464" actId="478"/>
          <ac:picMkLst>
            <pc:docMk/>
            <pc:sldMk cId="0" sldId="272"/>
            <ac:picMk id="9" creationId="{00000000-0000-0000-0000-000000000000}"/>
          </ac:picMkLst>
        </pc:picChg>
        <pc:picChg chg="add del mod">
          <ac:chgData name="Justin Finch" userId="5695c2cb-332a-4315-8c85-6fc17da47ad8" providerId="ADAL" clId="{B070BA17-1E14-4BA8-B5B4-09F630115C23}" dt="2021-10-11T20:30:04.310" v="3442" actId="478"/>
          <ac:picMkLst>
            <pc:docMk/>
            <pc:sldMk cId="0" sldId="272"/>
            <ac:picMk id="13" creationId="{0BF9C5E6-EE0F-4DBC-AA14-2CB4066D9209}"/>
          </ac:picMkLst>
        </pc:picChg>
        <pc:picChg chg="add del mod">
          <ac:chgData name="Justin Finch" userId="5695c2cb-332a-4315-8c85-6fc17da47ad8" providerId="ADAL" clId="{B070BA17-1E14-4BA8-B5B4-09F630115C23}" dt="2021-10-11T20:30:04.900" v="3443" actId="478"/>
          <ac:picMkLst>
            <pc:docMk/>
            <pc:sldMk cId="0" sldId="272"/>
            <ac:picMk id="15" creationId="{2CC947F3-9987-47FF-8BAC-63A816454BA4}"/>
          </ac:picMkLst>
        </pc:picChg>
        <pc:picChg chg="add mod modCrop">
          <ac:chgData name="Justin Finch" userId="5695c2cb-332a-4315-8c85-6fc17da47ad8" providerId="ADAL" clId="{B070BA17-1E14-4BA8-B5B4-09F630115C23}" dt="2021-10-11T20:37:09.335" v="3658" actId="1037"/>
          <ac:picMkLst>
            <pc:docMk/>
            <pc:sldMk cId="0" sldId="272"/>
            <ac:picMk id="17" creationId="{B30E33C9-C80F-45F3-9A60-F9F0FC6BF48A}"/>
          </ac:picMkLst>
        </pc:picChg>
        <pc:picChg chg="add mod modCrop">
          <ac:chgData name="Justin Finch" userId="5695c2cb-332a-4315-8c85-6fc17da47ad8" providerId="ADAL" clId="{B070BA17-1E14-4BA8-B5B4-09F630115C23}" dt="2021-10-11T20:37:09.335" v="3658" actId="1037"/>
          <ac:picMkLst>
            <pc:docMk/>
            <pc:sldMk cId="0" sldId="272"/>
            <ac:picMk id="19" creationId="{8798C61E-4AEC-452D-A7B3-7BF6FDD56261}"/>
          </ac:picMkLst>
        </pc:picChg>
      </pc:sldChg>
      <pc:sldChg chg="mod modShow">
        <pc:chgData name="Justin Finch" userId="5695c2cb-332a-4315-8c85-6fc17da47ad8" providerId="ADAL" clId="{B070BA17-1E14-4BA8-B5B4-09F630115C23}" dt="2021-09-23T22:48:26.228" v="1225" actId="729"/>
        <pc:sldMkLst>
          <pc:docMk/>
          <pc:sldMk cId="0" sldId="277"/>
        </pc:sldMkLst>
      </pc:sldChg>
      <pc:sldChg chg="addSp modSp mod ord modNotesTx">
        <pc:chgData name="Justin Finch" userId="5695c2cb-332a-4315-8c85-6fc17da47ad8" providerId="ADAL" clId="{B070BA17-1E14-4BA8-B5B4-09F630115C23}" dt="2021-10-14T20:18:20.854" v="11369" actId="20577"/>
        <pc:sldMkLst>
          <pc:docMk/>
          <pc:sldMk cId="0" sldId="279"/>
        </pc:sldMkLst>
        <pc:spChg chg="add mod">
          <ac:chgData name="Justin Finch" userId="5695c2cb-332a-4315-8c85-6fc17da47ad8" providerId="ADAL" clId="{B070BA17-1E14-4BA8-B5B4-09F630115C23}" dt="2021-10-11T20:58:36.873" v="4771" actId="1076"/>
          <ac:spMkLst>
            <pc:docMk/>
            <pc:sldMk cId="0" sldId="279"/>
            <ac:spMk id="2" creationId="{52270EBE-F38B-4714-86F1-77CBED408A8C}"/>
          </ac:spMkLst>
        </pc:spChg>
        <pc:spChg chg="mod">
          <ac:chgData name="Justin Finch" userId="5695c2cb-332a-4315-8c85-6fc17da47ad8" providerId="ADAL" clId="{B070BA17-1E14-4BA8-B5B4-09F630115C23}" dt="2021-10-11T21:00:04.153" v="4783" actId="20577"/>
          <ac:spMkLst>
            <pc:docMk/>
            <pc:sldMk cId="0" sldId="279"/>
            <ac:spMk id="196" creationId="{00000000-0000-0000-0000-000000000000}"/>
          </ac:spMkLst>
        </pc:spChg>
        <pc:spChg chg="mod">
          <ac:chgData name="Justin Finch" userId="5695c2cb-332a-4315-8c85-6fc17da47ad8" providerId="ADAL" clId="{B070BA17-1E14-4BA8-B5B4-09F630115C23}" dt="2021-10-11T20:58:03.913" v="4762" actId="6549"/>
          <ac:spMkLst>
            <pc:docMk/>
            <pc:sldMk cId="0" sldId="279"/>
            <ac:spMk id="197" creationId="{00000000-0000-0000-0000-000000000000}"/>
          </ac:spMkLst>
        </pc:spChg>
      </pc:sldChg>
      <pc:sldChg chg="addSp delSp modSp mod ord modNotesTx">
        <pc:chgData name="Justin Finch" userId="5695c2cb-332a-4315-8c85-6fc17da47ad8" providerId="ADAL" clId="{B070BA17-1E14-4BA8-B5B4-09F630115C23}" dt="2021-10-14T20:30:49.624" v="12294" actId="20577"/>
        <pc:sldMkLst>
          <pc:docMk/>
          <pc:sldMk cId="0" sldId="285"/>
        </pc:sldMkLst>
        <pc:spChg chg="del">
          <ac:chgData name="Justin Finch" userId="5695c2cb-332a-4315-8c85-6fc17da47ad8" providerId="ADAL" clId="{B070BA17-1E14-4BA8-B5B4-09F630115C23}" dt="2021-10-11T21:04:34.867" v="4818" actId="478"/>
          <ac:spMkLst>
            <pc:docMk/>
            <pc:sldMk cId="0" sldId="285"/>
            <ac:spMk id="233" creationId="{00000000-0000-0000-0000-000000000000}"/>
          </ac:spMkLst>
        </pc:spChg>
        <pc:graphicFrameChg chg="mod modGraphic">
          <ac:chgData name="Justin Finch" userId="5695c2cb-332a-4315-8c85-6fc17da47ad8" providerId="ADAL" clId="{B070BA17-1E14-4BA8-B5B4-09F630115C23}" dt="2021-10-11T21:11:54.749" v="4857" actId="14100"/>
          <ac:graphicFrameMkLst>
            <pc:docMk/>
            <pc:sldMk cId="0" sldId="285"/>
            <ac:graphicFrameMk id="4" creationId="{6B67AA73-F5D3-490F-BD7A-46D817D3C510}"/>
          </ac:graphicFrameMkLst>
        </pc:graphicFrameChg>
        <pc:picChg chg="add mod">
          <ac:chgData name="Justin Finch" userId="5695c2cb-332a-4315-8c85-6fc17da47ad8" providerId="ADAL" clId="{B070BA17-1E14-4BA8-B5B4-09F630115C23}" dt="2021-10-11T21:08:33.105" v="4827" actId="1076"/>
          <ac:picMkLst>
            <pc:docMk/>
            <pc:sldMk cId="0" sldId="285"/>
            <ac:picMk id="3" creationId="{4C14A76C-F831-4BEA-A49F-6C954CFEFDE1}"/>
          </ac:picMkLst>
        </pc:picChg>
        <pc:picChg chg="add mod">
          <ac:chgData name="Justin Finch" userId="5695c2cb-332a-4315-8c85-6fc17da47ad8" providerId="ADAL" clId="{B070BA17-1E14-4BA8-B5B4-09F630115C23}" dt="2021-10-11T21:08:56.336" v="4845" actId="1038"/>
          <ac:picMkLst>
            <pc:docMk/>
            <pc:sldMk cId="0" sldId="285"/>
            <ac:picMk id="6" creationId="{6703805C-FDEA-43B3-B25B-76FCF382F692}"/>
          </ac:picMkLst>
        </pc:picChg>
        <pc:picChg chg="add mod">
          <ac:chgData name="Justin Finch" userId="5695c2cb-332a-4315-8c85-6fc17da47ad8" providerId="ADAL" clId="{B070BA17-1E14-4BA8-B5B4-09F630115C23}" dt="2021-10-11T21:10:54.408" v="4851" actId="1076"/>
          <ac:picMkLst>
            <pc:docMk/>
            <pc:sldMk cId="0" sldId="285"/>
            <ac:picMk id="8" creationId="{D734C456-F2C4-4619-AA89-4B3CF30772EC}"/>
          </ac:picMkLst>
        </pc:picChg>
        <pc:picChg chg="add mod">
          <ac:chgData name="Justin Finch" userId="5695c2cb-332a-4315-8c85-6fc17da47ad8" providerId="ADAL" clId="{B070BA17-1E14-4BA8-B5B4-09F630115C23}" dt="2021-10-11T21:11:57.179" v="4858" actId="1076"/>
          <ac:picMkLst>
            <pc:docMk/>
            <pc:sldMk cId="0" sldId="285"/>
            <ac:picMk id="10" creationId="{C4283B6D-42A4-40A7-9C35-7FADFDCFF505}"/>
          </ac:picMkLst>
        </pc:picChg>
        <pc:picChg chg="add mod">
          <ac:chgData name="Justin Finch" userId="5695c2cb-332a-4315-8c85-6fc17da47ad8" providerId="ADAL" clId="{B070BA17-1E14-4BA8-B5B4-09F630115C23}" dt="2021-10-11T21:12:08.440" v="4865" actId="1076"/>
          <ac:picMkLst>
            <pc:docMk/>
            <pc:sldMk cId="0" sldId="285"/>
            <ac:picMk id="12" creationId="{BEC5D606-D689-44C7-B008-F0EC366C33D3}"/>
          </ac:picMkLst>
        </pc:picChg>
        <pc:picChg chg="add mod">
          <ac:chgData name="Justin Finch" userId="5695c2cb-332a-4315-8c85-6fc17da47ad8" providerId="ADAL" clId="{B070BA17-1E14-4BA8-B5B4-09F630115C23}" dt="2021-10-11T21:12:21.780" v="4870" actId="1076"/>
          <ac:picMkLst>
            <pc:docMk/>
            <pc:sldMk cId="0" sldId="285"/>
            <ac:picMk id="14" creationId="{77460234-1D5B-47DA-BAC9-C0A42447BB1B}"/>
          </ac:picMkLst>
        </pc:picChg>
        <pc:picChg chg="add mod">
          <ac:chgData name="Justin Finch" userId="5695c2cb-332a-4315-8c85-6fc17da47ad8" providerId="ADAL" clId="{B070BA17-1E14-4BA8-B5B4-09F630115C23}" dt="2021-10-11T21:12:39.250" v="4877" actId="1076"/>
          <ac:picMkLst>
            <pc:docMk/>
            <pc:sldMk cId="0" sldId="285"/>
            <ac:picMk id="16" creationId="{B627B25B-C394-4009-AD02-CC4D3F331272}"/>
          </ac:picMkLst>
        </pc:picChg>
      </pc:sldChg>
      <pc:sldChg chg="mod modShow">
        <pc:chgData name="Justin Finch" userId="5695c2cb-332a-4315-8c85-6fc17da47ad8" providerId="ADAL" clId="{B070BA17-1E14-4BA8-B5B4-09F630115C23}" dt="2021-09-23T22:44:44.242" v="1224" actId="729"/>
        <pc:sldMkLst>
          <pc:docMk/>
          <pc:sldMk cId="728973050" sldId="292"/>
        </pc:sldMkLst>
      </pc:sldChg>
      <pc:sldChg chg="del">
        <pc:chgData name="Justin Finch" userId="5695c2cb-332a-4315-8c85-6fc17da47ad8" providerId="ADAL" clId="{B070BA17-1E14-4BA8-B5B4-09F630115C23}" dt="2021-10-11T20:56:43.162" v="4669" actId="47"/>
        <pc:sldMkLst>
          <pc:docMk/>
          <pc:sldMk cId="1720574199" sldId="294"/>
        </pc:sldMkLst>
      </pc:sldChg>
      <pc:sldChg chg="ord modNotesTx">
        <pc:chgData name="Justin Finch" userId="5695c2cb-332a-4315-8c85-6fc17da47ad8" providerId="ADAL" clId="{B070BA17-1E14-4BA8-B5B4-09F630115C23}" dt="2021-10-14T20:30:28.791" v="12208" actId="20577"/>
        <pc:sldMkLst>
          <pc:docMk/>
          <pc:sldMk cId="2804226622" sldId="296"/>
        </pc:sldMkLst>
      </pc:sldChg>
      <pc:sldChg chg="addSp delSp modSp mod delCm modNotesTx">
        <pc:chgData name="Justin Finch" userId="5695c2cb-332a-4315-8c85-6fc17da47ad8" providerId="ADAL" clId="{B070BA17-1E14-4BA8-B5B4-09F630115C23}" dt="2021-10-14T19:47:21.670" v="7963" actId="6549"/>
        <pc:sldMkLst>
          <pc:docMk/>
          <pc:sldMk cId="2036099987" sldId="300"/>
        </pc:sldMkLst>
        <pc:spChg chg="add mod">
          <ac:chgData name="Justin Finch" userId="5695c2cb-332a-4315-8c85-6fc17da47ad8" providerId="ADAL" clId="{B070BA17-1E14-4BA8-B5B4-09F630115C23}" dt="2021-10-11T18:13:17.281" v="3330" actId="1036"/>
          <ac:spMkLst>
            <pc:docMk/>
            <pc:sldMk cId="2036099987" sldId="300"/>
            <ac:spMk id="7" creationId="{5DABACCC-25C9-4BC6-BB1B-3F4C35FDCB3E}"/>
          </ac:spMkLst>
        </pc:spChg>
        <pc:spChg chg="add mod">
          <ac:chgData name="Justin Finch" userId="5695c2cb-332a-4315-8c85-6fc17da47ad8" providerId="ADAL" clId="{B070BA17-1E14-4BA8-B5B4-09F630115C23}" dt="2021-10-11T18:13:23.522" v="3332" actId="1076"/>
          <ac:spMkLst>
            <pc:docMk/>
            <pc:sldMk cId="2036099987" sldId="300"/>
            <ac:spMk id="8" creationId="{29C80040-0BBB-4373-B917-AD76E3E473D2}"/>
          </ac:spMkLst>
        </pc:spChg>
        <pc:spChg chg="mod">
          <ac:chgData name="Justin Finch" userId="5695c2cb-332a-4315-8c85-6fc17da47ad8" providerId="ADAL" clId="{B070BA17-1E14-4BA8-B5B4-09F630115C23}" dt="2021-10-11T18:06:19.493" v="3268" actId="20577"/>
          <ac:spMkLst>
            <pc:docMk/>
            <pc:sldMk cId="2036099987" sldId="300"/>
            <ac:spMk id="106" creationId="{00000000-0000-0000-0000-000000000000}"/>
          </ac:spMkLst>
        </pc:spChg>
        <pc:spChg chg="mod">
          <ac:chgData name="Justin Finch" userId="5695c2cb-332a-4315-8c85-6fc17da47ad8" providerId="ADAL" clId="{B070BA17-1E14-4BA8-B5B4-09F630115C23}" dt="2021-10-11T18:13:30.802" v="3334" actId="14100"/>
          <ac:spMkLst>
            <pc:docMk/>
            <pc:sldMk cId="2036099987" sldId="300"/>
            <ac:spMk id="107" creationId="{00000000-0000-0000-0000-000000000000}"/>
          </ac:spMkLst>
        </pc:spChg>
        <pc:picChg chg="del">
          <ac:chgData name="Justin Finch" userId="5695c2cb-332a-4315-8c85-6fc17da47ad8" providerId="ADAL" clId="{B070BA17-1E14-4BA8-B5B4-09F630115C23}" dt="2021-10-11T18:06:02.023" v="3262" actId="478"/>
          <ac:picMkLst>
            <pc:docMk/>
            <pc:sldMk cId="2036099987" sldId="300"/>
            <ac:picMk id="2" creationId="{00000000-0000-0000-0000-000000000000}"/>
          </ac:picMkLst>
        </pc:picChg>
        <pc:picChg chg="mod">
          <ac:chgData name="Justin Finch" userId="5695c2cb-332a-4315-8c85-6fc17da47ad8" providerId="ADAL" clId="{B070BA17-1E14-4BA8-B5B4-09F630115C23}" dt="2021-10-11T18:13:27.492" v="3333" actId="1076"/>
          <ac:picMkLst>
            <pc:docMk/>
            <pc:sldMk cId="2036099987" sldId="300"/>
            <ac:picMk id="3" creationId="{00000000-0000-0000-0000-000000000000}"/>
          </ac:picMkLst>
        </pc:picChg>
        <pc:picChg chg="add mod">
          <ac:chgData name="Justin Finch" userId="5695c2cb-332a-4315-8c85-6fc17da47ad8" providerId="ADAL" clId="{B070BA17-1E14-4BA8-B5B4-09F630115C23}" dt="2021-10-11T18:12:56.821" v="3312" actId="1076"/>
          <ac:picMkLst>
            <pc:docMk/>
            <pc:sldMk cId="2036099987" sldId="300"/>
            <ac:picMk id="6" creationId="{5B2197DD-8D92-476E-8C5F-72B2A61A24DB}"/>
          </ac:picMkLst>
        </pc:picChg>
      </pc:sldChg>
      <pc:sldChg chg="mod modShow">
        <pc:chgData name="Justin Finch" userId="5695c2cb-332a-4315-8c85-6fc17da47ad8" providerId="ADAL" clId="{B070BA17-1E14-4BA8-B5B4-09F630115C23}" dt="2021-09-23T22:44:33.075" v="1223" actId="729"/>
        <pc:sldMkLst>
          <pc:docMk/>
          <pc:sldMk cId="1189790040" sldId="304"/>
        </pc:sldMkLst>
      </pc:sldChg>
      <pc:sldChg chg="mod modShow">
        <pc:chgData name="Justin Finch" userId="5695c2cb-332a-4315-8c85-6fc17da47ad8" providerId="ADAL" clId="{B070BA17-1E14-4BA8-B5B4-09F630115C23}" dt="2021-09-23T22:48:41.676" v="1226" actId="729"/>
        <pc:sldMkLst>
          <pc:docMk/>
          <pc:sldMk cId="207615221" sldId="307"/>
        </pc:sldMkLst>
      </pc:sldChg>
      <pc:sldChg chg="modSp new del mod ord">
        <pc:chgData name="Justin Finch" userId="5695c2cb-332a-4315-8c85-6fc17da47ad8" providerId="ADAL" clId="{B070BA17-1E14-4BA8-B5B4-09F630115C23}" dt="2021-10-11T18:00:40.732" v="3150" actId="47"/>
        <pc:sldMkLst>
          <pc:docMk/>
          <pc:sldMk cId="2359328849" sldId="308"/>
        </pc:sldMkLst>
        <pc:spChg chg="mod">
          <ac:chgData name="Justin Finch" userId="5695c2cb-332a-4315-8c85-6fc17da47ad8" providerId="ADAL" clId="{B070BA17-1E14-4BA8-B5B4-09F630115C23}" dt="2021-09-23T22:13:11.324" v="213" actId="20577"/>
          <ac:spMkLst>
            <pc:docMk/>
            <pc:sldMk cId="2359328849" sldId="308"/>
            <ac:spMk id="2" creationId="{320186B2-3547-4809-A0EF-17D0AA67E424}"/>
          </ac:spMkLst>
        </pc:spChg>
        <pc:spChg chg="mod">
          <ac:chgData name="Justin Finch" userId="5695c2cb-332a-4315-8c85-6fc17da47ad8" providerId="ADAL" clId="{B070BA17-1E14-4BA8-B5B4-09F630115C23}" dt="2021-10-11T18:00:06.861" v="3142" actId="21"/>
          <ac:spMkLst>
            <pc:docMk/>
            <pc:sldMk cId="2359328849" sldId="308"/>
            <ac:spMk id="3" creationId="{2F748296-7057-428B-AF05-246DA4D20FE2}"/>
          </ac:spMkLst>
        </pc:spChg>
      </pc:sldChg>
      <pc:sldChg chg="modSp new mod modShow">
        <pc:chgData name="Justin Finch" userId="5695c2cb-332a-4315-8c85-6fc17da47ad8" providerId="ADAL" clId="{B070BA17-1E14-4BA8-B5B4-09F630115C23}" dt="2021-10-11T21:01:07.324" v="4811" actId="729"/>
        <pc:sldMkLst>
          <pc:docMk/>
          <pc:sldMk cId="2491483392" sldId="309"/>
        </pc:sldMkLst>
        <pc:spChg chg="mod">
          <ac:chgData name="Justin Finch" userId="5695c2cb-332a-4315-8c85-6fc17da47ad8" providerId="ADAL" clId="{B070BA17-1E14-4BA8-B5B4-09F630115C23}" dt="2021-09-23T22:49:57.710" v="1241" actId="20577"/>
          <ac:spMkLst>
            <pc:docMk/>
            <pc:sldMk cId="2491483392" sldId="309"/>
            <ac:spMk id="2" creationId="{19646756-5C16-4E80-9BAD-2EC917C79FF6}"/>
          </ac:spMkLst>
        </pc:spChg>
        <pc:spChg chg="mod">
          <ac:chgData name="Justin Finch" userId="5695c2cb-332a-4315-8c85-6fc17da47ad8" providerId="ADAL" clId="{B070BA17-1E14-4BA8-B5B4-09F630115C23}" dt="2021-09-23T22:52:05.403" v="1418" actId="20577"/>
          <ac:spMkLst>
            <pc:docMk/>
            <pc:sldMk cId="2491483392" sldId="309"/>
            <ac:spMk id="3" creationId="{28754900-97C5-492F-AF48-BB55C584512D}"/>
          </ac:spMkLst>
        </pc:spChg>
      </pc:sldChg>
      <pc:sldChg chg="modSp new del mod">
        <pc:chgData name="Justin Finch" userId="5695c2cb-332a-4315-8c85-6fc17da47ad8" providerId="ADAL" clId="{B070BA17-1E14-4BA8-B5B4-09F630115C23}" dt="2021-09-23T22:36:21.138" v="933" actId="47"/>
        <pc:sldMkLst>
          <pc:docMk/>
          <pc:sldMk cId="3264115155" sldId="309"/>
        </pc:sldMkLst>
        <pc:spChg chg="mod">
          <ac:chgData name="Justin Finch" userId="5695c2cb-332a-4315-8c85-6fc17da47ad8" providerId="ADAL" clId="{B070BA17-1E14-4BA8-B5B4-09F630115C23}" dt="2021-09-23T22:35:55.264" v="906" actId="20577"/>
          <ac:spMkLst>
            <pc:docMk/>
            <pc:sldMk cId="3264115155" sldId="309"/>
            <ac:spMk id="2" creationId="{B47242EE-1A19-43D0-98B3-FB0DEB709BE8}"/>
          </ac:spMkLst>
        </pc:spChg>
      </pc:sldChg>
      <pc:sldChg chg="modSp add mod ord setBg modNotesTx">
        <pc:chgData name="Justin Finch" userId="5695c2cb-332a-4315-8c85-6fc17da47ad8" providerId="ADAL" clId="{B070BA17-1E14-4BA8-B5B4-09F630115C23}" dt="2021-10-11T21:02:53.097" v="4816" actId="33524"/>
        <pc:sldMkLst>
          <pc:docMk/>
          <pc:sldMk cId="81159529" sldId="310"/>
        </pc:sldMkLst>
        <pc:spChg chg="mod">
          <ac:chgData name="Justin Finch" userId="5695c2cb-332a-4315-8c85-6fc17da47ad8" providerId="ADAL" clId="{B070BA17-1E14-4BA8-B5B4-09F630115C23}" dt="2021-10-11T18:20:18.052" v="3350" actId="14100"/>
          <ac:spMkLst>
            <pc:docMk/>
            <pc:sldMk cId="81159529" sldId="310"/>
            <ac:spMk id="106" creationId="{00000000-0000-0000-0000-000000000000}"/>
          </ac:spMkLst>
        </pc:spChg>
        <pc:spChg chg="mod">
          <ac:chgData name="Justin Finch" userId="5695c2cb-332a-4315-8c85-6fc17da47ad8" providerId="ADAL" clId="{B070BA17-1E14-4BA8-B5B4-09F630115C23}" dt="2021-10-11T20:59:19.823" v="4777" actId="1076"/>
          <ac:spMkLst>
            <pc:docMk/>
            <pc:sldMk cId="81159529" sldId="310"/>
            <ac:spMk id="107" creationId="{00000000-0000-0000-0000-000000000000}"/>
          </ac:spMkLst>
        </pc:spChg>
        <pc:picChg chg="mod">
          <ac:chgData name="Justin Finch" userId="5695c2cb-332a-4315-8c85-6fc17da47ad8" providerId="ADAL" clId="{B070BA17-1E14-4BA8-B5B4-09F630115C23}" dt="2021-10-11T18:20:26.142" v="3352" actId="14100"/>
          <ac:picMkLst>
            <pc:docMk/>
            <pc:sldMk cId="81159529" sldId="310"/>
            <ac:picMk id="6" creationId="{5BED4E9C-879C-487D-B729-424107A6C8DA}"/>
          </ac:picMkLst>
        </pc:picChg>
      </pc:sldChg>
      <pc:sldChg chg="new del">
        <pc:chgData name="Justin Finch" userId="5695c2cb-332a-4315-8c85-6fc17da47ad8" providerId="ADAL" clId="{B070BA17-1E14-4BA8-B5B4-09F630115C23}" dt="2021-10-11T16:39:34.769" v="1950" actId="47"/>
        <pc:sldMkLst>
          <pc:docMk/>
          <pc:sldMk cId="3714871053" sldId="310"/>
        </pc:sldMkLst>
      </pc:sldChg>
      <pc:sldChg chg="addSp delSp modSp add mod setBg modClrScheme delCm chgLayout modNotesTx">
        <pc:chgData name="Justin Finch" userId="5695c2cb-332a-4315-8c85-6fc17da47ad8" providerId="ADAL" clId="{B070BA17-1E14-4BA8-B5B4-09F630115C23}" dt="2021-10-14T20:15:55.453" v="10716" actId="20577"/>
        <pc:sldMkLst>
          <pc:docMk/>
          <pc:sldMk cId="2497777448" sldId="311"/>
        </pc:sldMkLst>
        <pc:spChg chg="add mod ord">
          <ac:chgData name="Justin Finch" userId="5695c2cb-332a-4315-8c85-6fc17da47ad8" providerId="ADAL" clId="{B070BA17-1E14-4BA8-B5B4-09F630115C23}" dt="2021-10-11T20:55:40.422" v="4645" actId="14100"/>
          <ac:spMkLst>
            <pc:docMk/>
            <pc:sldMk cId="2497777448" sldId="311"/>
            <ac:spMk id="3" creationId="{DBFDFA76-721C-4F40-99E5-7058AFB37FD1}"/>
          </ac:spMkLst>
        </pc:spChg>
        <pc:spChg chg="add mod ord">
          <ac:chgData name="Justin Finch" userId="5695c2cb-332a-4315-8c85-6fc17da47ad8" providerId="ADAL" clId="{B070BA17-1E14-4BA8-B5B4-09F630115C23}" dt="2021-10-11T20:56:01.192" v="4664" actId="1038"/>
          <ac:spMkLst>
            <pc:docMk/>
            <pc:sldMk cId="2497777448" sldId="311"/>
            <ac:spMk id="4" creationId="{B1EAA2D5-3208-4F1F-B03D-DC9CD3457AC6}"/>
          </ac:spMkLst>
        </pc:spChg>
        <pc:spChg chg="del">
          <ac:chgData name="Justin Finch" userId="5695c2cb-332a-4315-8c85-6fc17da47ad8" providerId="ADAL" clId="{B070BA17-1E14-4BA8-B5B4-09F630115C23}" dt="2021-10-11T20:39:00.265" v="3727" actId="478"/>
          <ac:spMkLst>
            <pc:docMk/>
            <pc:sldMk cId="2497777448" sldId="311"/>
            <ac:spMk id="5" creationId="{00000000-0000-0000-0000-000000000000}"/>
          </ac:spMkLst>
        </pc:spChg>
        <pc:spChg chg="del mod">
          <ac:chgData name="Justin Finch" userId="5695c2cb-332a-4315-8c85-6fc17da47ad8" providerId="ADAL" clId="{B070BA17-1E14-4BA8-B5B4-09F630115C23}" dt="2021-10-11T20:39:04.545" v="3728" actId="478"/>
          <ac:spMkLst>
            <pc:docMk/>
            <pc:sldMk cId="2497777448" sldId="311"/>
            <ac:spMk id="6" creationId="{00000000-0000-0000-0000-000000000000}"/>
          </ac:spMkLst>
        </pc:spChg>
        <pc:spChg chg="del">
          <ac:chgData name="Justin Finch" userId="5695c2cb-332a-4315-8c85-6fc17da47ad8" providerId="ADAL" clId="{B070BA17-1E14-4BA8-B5B4-09F630115C23}" dt="2021-10-11T20:40:09.570" v="3861" actId="478"/>
          <ac:spMkLst>
            <pc:docMk/>
            <pc:sldMk cId="2497777448" sldId="311"/>
            <ac:spMk id="7" creationId="{00000000-0000-0000-0000-000000000000}"/>
          </ac:spMkLst>
        </pc:spChg>
        <pc:spChg chg="del mod">
          <ac:chgData name="Justin Finch" userId="5695c2cb-332a-4315-8c85-6fc17da47ad8" providerId="ADAL" clId="{B070BA17-1E14-4BA8-B5B4-09F630115C23}" dt="2021-10-11T20:40:06.830" v="3860" actId="478"/>
          <ac:spMkLst>
            <pc:docMk/>
            <pc:sldMk cId="2497777448" sldId="311"/>
            <ac:spMk id="8" creationId="{00000000-0000-0000-0000-000000000000}"/>
          </ac:spMkLst>
        </pc:spChg>
        <pc:spChg chg="del mod">
          <ac:chgData name="Justin Finch" userId="5695c2cb-332a-4315-8c85-6fc17da47ad8" providerId="ADAL" clId="{B070BA17-1E14-4BA8-B5B4-09F630115C23}" dt="2021-10-11T20:40:35.830" v="3867" actId="478"/>
          <ac:spMkLst>
            <pc:docMk/>
            <pc:sldMk cId="2497777448" sldId="311"/>
            <ac:spMk id="10" creationId="{00000000-0000-0000-0000-000000000000}"/>
          </ac:spMkLst>
        </pc:spChg>
        <pc:spChg chg="del">
          <ac:chgData name="Justin Finch" userId="5695c2cb-332a-4315-8c85-6fc17da47ad8" providerId="ADAL" clId="{B070BA17-1E14-4BA8-B5B4-09F630115C23}" dt="2021-10-11T20:38:59.415" v="3726" actId="478"/>
          <ac:spMkLst>
            <pc:docMk/>
            <pc:sldMk cId="2497777448" sldId="311"/>
            <ac:spMk id="12" creationId="{00000000-0000-0000-0000-000000000000}"/>
          </ac:spMkLst>
        </pc:spChg>
        <pc:spChg chg="add mod">
          <ac:chgData name="Justin Finch" userId="5695c2cb-332a-4315-8c85-6fc17da47ad8" providerId="ADAL" clId="{B070BA17-1E14-4BA8-B5B4-09F630115C23}" dt="2021-10-11T20:55:09.982" v="4623" actId="20577"/>
          <ac:spMkLst>
            <pc:docMk/>
            <pc:sldMk cId="2497777448" sldId="311"/>
            <ac:spMk id="13" creationId="{9A442C4B-2C5C-4771-8643-24781ABE1780}"/>
          </ac:spMkLst>
        </pc:spChg>
        <pc:spChg chg="mod ord">
          <ac:chgData name="Justin Finch" userId="5695c2cb-332a-4315-8c85-6fc17da47ad8" providerId="ADAL" clId="{B070BA17-1E14-4BA8-B5B4-09F630115C23}" dt="2021-10-11T20:59:59.704" v="4781" actId="20577"/>
          <ac:spMkLst>
            <pc:docMk/>
            <pc:sldMk cId="2497777448" sldId="311"/>
            <ac:spMk id="154" creationId="{00000000-0000-0000-0000-000000000000}"/>
          </ac:spMkLst>
        </pc:spChg>
        <pc:picChg chg="del mod">
          <ac:chgData name="Justin Finch" userId="5695c2cb-332a-4315-8c85-6fc17da47ad8" providerId="ADAL" clId="{B070BA17-1E14-4BA8-B5B4-09F630115C23}" dt="2021-10-11T20:55:21.592" v="4633" actId="478"/>
          <ac:picMkLst>
            <pc:docMk/>
            <pc:sldMk cId="2497777448" sldId="311"/>
            <ac:picMk id="2" creationId="{00000000-0000-0000-0000-000000000000}"/>
          </ac:picMkLst>
        </pc:picChg>
        <pc:picChg chg="del">
          <ac:chgData name="Justin Finch" userId="5695c2cb-332a-4315-8c85-6fc17da47ad8" providerId="ADAL" clId="{B070BA17-1E14-4BA8-B5B4-09F630115C23}" dt="2021-10-11T20:38:55.175" v="3724" actId="478"/>
          <ac:picMkLst>
            <pc:docMk/>
            <pc:sldMk cId="2497777448" sldId="311"/>
            <ac:picMk id="9" creationId="{00000000-0000-0000-0000-000000000000}"/>
          </ac:picMkLst>
        </pc:picChg>
        <pc:picChg chg="add mod">
          <ac:chgData name="Justin Finch" userId="5695c2cb-332a-4315-8c85-6fc17da47ad8" providerId="ADAL" clId="{B070BA17-1E14-4BA8-B5B4-09F630115C23}" dt="2021-10-11T20:55:43.592" v="4655" actId="1038"/>
          <ac:picMkLst>
            <pc:docMk/>
            <pc:sldMk cId="2497777448" sldId="311"/>
            <ac:picMk id="14" creationId="{03C18EBE-75D9-4F72-958A-275DC5E53DBF}"/>
          </ac:picMkLst>
        </pc:picChg>
        <pc:picChg chg="add mod">
          <ac:chgData name="Justin Finch" userId="5695c2cb-332a-4315-8c85-6fc17da47ad8" providerId="ADAL" clId="{B070BA17-1E14-4BA8-B5B4-09F630115C23}" dt="2021-10-11T20:56:04.253" v="4668" actId="1037"/>
          <ac:picMkLst>
            <pc:docMk/>
            <pc:sldMk cId="2497777448" sldId="311"/>
            <ac:picMk id="15" creationId="{2CF1A6BE-FBC2-438C-A074-D4EDDC019811}"/>
          </ac:picMkLst>
        </pc:picChg>
        <pc:picChg chg="add mod">
          <ac:chgData name="Justin Finch" userId="5695c2cb-332a-4315-8c85-6fc17da47ad8" providerId="ADAL" clId="{B070BA17-1E14-4BA8-B5B4-09F630115C23}" dt="2021-10-11T20:55:34.592" v="4644" actId="1035"/>
          <ac:picMkLst>
            <pc:docMk/>
            <pc:sldMk cId="2497777448" sldId="311"/>
            <ac:picMk id="16" creationId="{797EC3A1-38DF-44CD-A571-7BF82C65D740}"/>
          </ac:picMkLst>
        </pc:picChg>
      </pc:sldChg>
    </pc:docChg>
  </pc:docChgLst>
  <pc:docChgLst>
    <pc:chgData name="Guest User" userId="S::urn:spo:anon#7f886b591fc961338e345bdcf1f58df994073914c58a6636bab3d90a6ff75f78::" providerId="AD" clId="Web-{DEBE83D5-B329-037B-4F99-7BEA0B592EE2}"/>
    <pc:docChg chg="addSld modSld">
      <pc:chgData name="Guest User" userId="S::urn:spo:anon#7f886b591fc961338e345bdcf1f58df994073914c58a6636bab3d90a6ff75f78::" providerId="AD" clId="Web-{DEBE83D5-B329-037B-4F99-7BEA0B592EE2}" dt="2023-08-21T20:52:38.523" v="153"/>
      <pc:docMkLst>
        <pc:docMk/>
      </pc:docMkLst>
      <pc:sldChg chg="addSp delSp modSp">
        <pc:chgData name="Guest User" userId="S::urn:spo:anon#7f886b591fc961338e345bdcf1f58df994073914c58a6636bab3d90a6ff75f78::" providerId="AD" clId="Web-{DEBE83D5-B329-037B-4F99-7BEA0B592EE2}" dt="2023-08-21T20:25:18.262" v="133" actId="1076"/>
        <pc:sldMkLst>
          <pc:docMk/>
          <pc:sldMk cId="0" sldId="285"/>
        </pc:sldMkLst>
        <pc:graphicFrameChg chg="mod modGraphic">
          <ac:chgData name="Guest User" userId="S::urn:spo:anon#7f886b591fc961338e345bdcf1f58df994073914c58a6636bab3d90a6ff75f78::" providerId="AD" clId="Web-{DEBE83D5-B329-037B-4F99-7BEA0B592EE2}" dt="2023-08-21T20:21:16.146" v="117"/>
          <ac:graphicFrameMkLst>
            <pc:docMk/>
            <pc:sldMk cId="0" sldId="285"/>
            <ac:graphicFrameMk id="4" creationId="{6B67AA73-F5D3-490F-BD7A-46D817D3C510}"/>
          </ac:graphicFrameMkLst>
        </pc:graphicFrameChg>
        <pc:picChg chg="add del mod">
          <ac:chgData name="Guest User" userId="S::urn:spo:anon#7f886b591fc961338e345bdcf1f58df994073914c58a6636bab3d90a6ff75f78::" providerId="AD" clId="Web-{DEBE83D5-B329-037B-4F99-7BEA0B592EE2}" dt="2023-08-21T20:22:49.383" v="120"/>
          <ac:picMkLst>
            <pc:docMk/>
            <pc:sldMk cId="0" sldId="285"/>
            <ac:picMk id="2" creationId="{F8700E3E-5D1C-279F-7534-4AA803F4933B}"/>
          </ac:picMkLst>
        </pc:picChg>
        <pc:picChg chg="add mod">
          <ac:chgData name="Guest User" userId="S::urn:spo:anon#7f886b591fc961338e345bdcf1f58df994073914c58a6636bab3d90a6ff75f78::" providerId="AD" clId="Web-{DEBE83D5-B329-037B-4F99-7BEA0B592EE2}" dt="2023-08-21T20:25:18.262" v="133" actId="1076"/>
          <ac:picMkLst>
            <pc:docMk/>
            <pc:sldMk cId="0" sldId="285"/>
            <ac:picMk id="6" creationId="{AAA1F584-6962-9422-921C-913D4706673D}"/>
          </ac:picMkLst>
        </pc:picChg>
        <pc:picChg chg="mod">
          <ac:chgData name="Guest User" userId="S::urn:spo:anon#7f886b591fc961338e345bdcf1f58df994073914c58a6636bab3d90a6ff75f78::" providerId="AD" clId="Web-{DEBE83D5-B329-037B-4F99-7BEA0B592EE2}" dt="2023-08-21T20:22:54.852" v="121" actId="1076"/>
          <ac:picMkLst>
            <pc:docMk/>
            <pc:sldMk cId="0" sldId="285"/>
            <ac:picMk id="7" creationId="{FD24B690-E151-FC69-E70D-1C04C324A82A}"/>
          </ac:picMkLst>
        </pc:picChg>
        <pc:picChg chg="mod">
          <ac:chgData name="Guest User" userId="S::urn:spo:anon#7f886b591fc961338e345bdcf1f58df994073914c58a6636bab3d90a6ff75f78::" providerId="AD" clId="Web-{DEBE83D5-B329-037B-4F99-7BEA0B592EE2}" dt="2023-08-21T20:25:13.621" v="132" actId="1076"/>
          <ac:picMkLst>
            <pc:docMk/>
            <pc:sldMk cId="0" sldId="285"/>
            <ac:picMk id="9" creationId="{E2196055-5D83-3FEF-5B97-520DA23FE3F6}"/>
          </ac:picMkLst>
        </pc:picChg>
        <pc:picChg chg="mod">
          <ac:chgData name="Guest User" userId="S::urn:spo:anon#7f886b591fc961338e345bdcf1f58df994073914c58a6636bab3d90a6ff75f78::" providerId="AD" clId="Web-{DEBE83D5-B329-037B-4F99-7BEA0B592EE2}" dt="2023-08-21T20:24:12.885" v="126" actId="1076"/>
          <ac:picMkLst>
            <pc:docMk/>
            <pc:sldMk cId="0" sldId="285"/>
            <ac:picMk id="10" creationId="{C4283B6D-42A4-40A7-9C35-7FADFDCFF505}"/>
          </ac:picMkLst>
        </pc:picChg>
      </pc:sldChg>
      <pc:sldChg chg="addSp delSp modSp new">
        <pc:chgData name="Guest User" userId="S::urn:spo:anon#7f886b591fc961338e345bdcf1f58df994073914c58a6636bab3d90a6ff75f78::" providerId="AD" clId="Web-{DEBE83D5-B329-037B-4F99-7BEA0B592EE2}" dt="2023-08-21T20:52:38.523" v="153"/>
        <pc:sldMkLst>
          <pc:docMk/>
          <pc:sldMk cId="4206735505" sldId="313"/>
        </pc:sldMkLst>
        <pc:spChg chg="del">
          <ac:chgData name="Guest User" userId="S::urn:spo:anon#7f886b591fc961338e345bdcf1f58df994073914c58a6636bab3d90a6ff75f78::" providerId="AD" clId="Web-{DEBE83D5-B329-037B-4F99-7BEA0B592EE2}" dt="2023-08-21T20:30:15.254" v="136"/>
          <ac:spMkLst>
            <pc:docMk/>
            <pc:sldMk cId="4206735505" sldId="313"/>
            <ac:spMk id="2" creationId="{22B04A40-F77E-3DC0-0682-9F82096BDA2E}"/>
          </ac:spMkLst>
        </pc:spChg>
        <pc:spChg chg="del">
          <ac:chgData name="Guest User" userId="S::urn:spo:anon#7f886b591fc961338e345bdcf1f58df994073914c58a6636bab3d90a6ff75f78::" providerId="AD" clId="Web-{DEBE83D5-B329-037B-4F99-7BEA0B592EE2}" dt="2023-08-21T20:30:13.535" v="135"/>
          <ac:spMkLst>
            <pc:docMk/>
            <pc:sldMk cId="4206735505" sldId="313"/>
            <ac:spMk id="3" creationId="{2E72832B-3337-0686-5443-CEB9C09C76B4}"/>
          </ac:spMkLst>
        </pc:spChg>
        <pc:picChg chg="add mod">
          <ac:chgData name="Guest User" userId="S::urn:spo:anon#7f886b591fc961338e345bdcf1f58df994073914c58a6636bab3d90a6ff75f78::" providerId="AD" clId="Web-{DEBE83D5-B329-037B-4F99-7BEA0B592EE2}" dt="2023-08-21T20:31:43.881" v="142" actId="1076"/>
          <ac:picMkLst>
            <pc:docMk/>
            <pc:sldMk cId="4206735505" sldId="313"/>
            <ac:picMk id="4" creationId="{73E216CC-B25E-CB40-40AF-C6F56F870C2A}"/>
          </ac:picMkLst>
        </pc:picChg>
        <pc:picChg chg="add mod">
          <ac:chgData name="Guest User" userId="S::urn:spo:anon#7f886b591fc961338e345bdcf1f58df994073914c58a6636bab3d90a6ff75f78::" providerId="AD" clId="Web-{DEBE83D5-B329-037B-4F99-7BEA0B592EE2}" dt="2023-08-21T20:32:15.351" v="145" actId="1076"/>
          <ac:picMkLst>
            <pc:docMk/>
            <pc:sldMk cId="4206735505" sldId="313"/>
            <ac:picMk id="5" creationId="{246A33D2-1C99-2439-6D1C-B6397F22692D}"/>
          </ac:picMkLst>
        </pc:picChg>
        <pc:picChg chg="add mod">
          <ac:chgData name="Guest User" userId="S::urn:spo:anon#7f886b591fc961338e345bdcf1f58df994073914c58a6636bab3d90a6ff75f78::" providerId="AD" clId="Web-{DEBE83D5-B329-037B-4F99-7BEA0B592EE2}" dt="2023-08-21T20:34:14.541" v="147" actId="1076"/>
          <ac:picMkLst>
            <pc:docMk/>
            <pc:sldMk cId="4206735505" sldId="313"/>
            <ac:picMk id="6" creationId="{7A16731F-A0AB-4177-DEAC-1CBFC9BB3453}"/>
          </ac:picMkLst>
        </pc:picChg>
        <pc:picChg chg="add mod">
          <ac:chgData name="Guest User" userId="S::urn:spo:anon#7f886b591fc961338e345bdcf1f58df994073914c58a6636bab3d90a6ff75f78::" providerId="AD" clId="Web-{DEBE83D5-B329-037B-4F99-7BEA0B592EE2}" dt="2023-08-21T20:51:09.630" v="149" actId="1076"/>
          <ac:picMkLst>
            <pc:docMk/>
            <pc:sldMk cId="4206735505" sldId="313"/>
            <ac:picMk id="7" creationId="{6430730A-7481-27A0-3735-002E89D0229E}"/>
          </ac:picMkLst>
        </pc:picChg>
        <pc:picChg chg="add del mod">
          <ac:chgData name="Guest User" userId="S::urn:spo:anon#7f886b591fc961338e345bdcf1f58df994073914c58a6636bab3d90a6ff75f78::" providerId="AD" clId="Web-{DEBE83D5-B329-037B-4F99-7BEA0B592EE2}" dt="2023-08-21T20:52:38.523" v="153"/>
          <ac:picMkLst>
            <pc:docMk/>
            <pc:sldMk cId="4206735505" sldId="313"/>
            <ac:picMk id="8" creationId="{0CAEB653-E2A2-7C2A-13CE-527330B24D4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2655AA-DCB2-4668-A8CF-321E973EA419}" type="datetimeFigureOut">
              <a:rPr lang="en-US" smtClean="0"/>
              <a:t>10/23/2023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F120300-455E-40CB-B95F-5DB6251FC705}" type="slidenum">
              <a:rPr lang="en-US" smtClean="0"/>
              <a:t>‹#›</a:t>
            </a:fld>
            <a:endParaRPr lang="en-US"/>
          </a:p>
        </p:txBody>
      </p:sp>
    </p:spTree>
    <p:extLst>
      <p:ext uri="{BB962C8B-B14F-4D97-AF65-F5344CB8AC3E}">
        <p14:creationId xmlns:p14="http://schemas.microsoft.com/office/powerpoint/2010/main" val="1127611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095033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endParaRPr lang="en-US" sz="900" b="0" i="0" u="none" strike="noStrike" cap="none">
              <a:solidFill>
                <a:srgbClr val="000000"/>
              </a:solidFill>
              <a:effectLst/>
              <a:latin typeface="Arial"/>
              <a:ea typeface="Arial"/>
              <a:cs typeface="Arial"/>
              <a:sym typeface="Arial"/>
            </a:endParaRPr>
          </a:p>
          <a:p>
            <a:pPr marL="171450" indent="-171450"/>
            <a:r>
              <a:rPr lang="en-US"/>
              <a:t>Thank you Mark!</a:t>
            </a:r>
          </a:p>
          <a:p>
            <a:pPr marL="171450" indent="-171450"/>
            <a:r>
              <a:rPr lang="en-US"/>
              <a:t>Good morning everyone, thank you again so much for joining us today – my name is Justin Finch, I’m the Senior Water Efficiency Specialist at Moulton Niguel Water District and today I’ll be presenting on water use efficiency programs and services that are commonly available to HOAs and the professionals supporting our communities across south Orange County.</a:t>
            </a:r>
          </a:p>
        </p:txBody>
      </p:sp>
    </p:spTree>
    <p:extLst>
      <p:ext uri="{BB962C8B-B14F-4D97-AF65-F5344CB8AC3E}">
        <p14:creationId xmlns:p14="http://schemas.microsoft.com/office/powerpoint/2010/main" val="3037103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This is an example of the a conversion from turf grass to CA Native Garden.</a:t>
            </a:r>
          </a:p>
          <a:p>
            <a:pPr marL="0" indent="0">
              <a:buNone/>
            </a:pPr>
            <a:r>
              <a:rPr lang="en-US" dirty="0"/>
              <a:t>Berm for Sustainability feature</a:t>
            </a:r>
          </a:p>
          <a:p>
            <a:pPr marL="0" indent="0">
              <a:buNone/>
            </a:pPr>
            <a:endParaRPr lang="en-US"/>
          </a:p>
        </p:txBody>
      </p:sp>
    </p:spTree>
    <p:extLst>
      <p:ext uri="{BB962C8B-B14F-4D97-AF65-F5344CB8AC3E}">
        <p14:creationId xmlns:p14="http://schemas.microsoft.com/office/powerpoint/2010/main" val="296347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Juan – The Colony HOA, some native plants turf removal project;;; before &amp; after</a:t>
            </a:r>
          </a:p>
          <a:p>
            <a:pPr marL="0" indent="0">
              <a:buNone/>
            </a:pPr>
            <a:r>
              <a:rPr lang="en-US" dirty="0"/>
              <a:t>Fence taken down in September</a:t>
            </a:r>
          </a:p>
        </p:txBody>
      </p:sp>
    </p:spTree>
    <p:extLst>
      <p:ext uri="{BB962C8B-B14F-4D97-AF65-F5344CB8AC3E}">
        <p14:creationId xmlns:p14="http://schemas.microsoft.com/office/powerpoint/2010/main" val="3463493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Juan – The Colony HOA, some native plants turf removal project;;; before &amp; after</a:t>
            </a:r>
          </a:p>
          <a:p>
            <a:pPr marL="0" indent="0">
              <a:buNone/>
            </a:pPr>
            <a:r>
              <a:rPr lang="en-US" dirty="0"/>
              <a:t>Plant labels have been added this month!</a:t>
            </a:r>
          </a:p>
        </p:txBody>
      </p:sp>
    </p:spTree>
    <p:extLst>
      <p:ext uri="{BB962C8B-B14F-4D97-AF65-F5344CB8AC3E}">
        <p14:creationId xmlns:p14="http://schemas.microsoft.com/office/powerpoint/2010/main" val="2840382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40539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Quick thank you and also contact information from our water supplier partners:</a:t>
            </a:r>
            <a:endParaRPr/>
          </a:p>
        </p:txBody>
      </p:sp>
    </p:spTree>
    <p:extLst>
      <p:ext uri="{BB962C8B-B14F-4D97-AF65-F5344CB8AC3E}">
        <p14:creationId xmlns:p14="http://schemas.microsoft.com/office/powerpoint/2010/main" val="20599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sz="800" b="0" i="0" u="none" strike="noStrike" cap="none" dirty="0">
                <a:solidFill>
                  <a:srgbClr val="000000"/>
                </a:solidFill>
                <a:effectLst/>
                <a:latin typeface="Arial"/>
                <a:ea typeface="Arial"/>
                <a:cs typeface="Arial"/>
                <a:sym typeface="Arial"/>
              </a:rPr>
              <a:t>Water supply portfolios vary substantially across the state and even across a region like Orange County</a:t>
            </a:r>
          </a:p>
          <a:p>
            <a:pPr lvl="0"/>
            <a:r>
              <a:rPr lang="en-US" sz="800" b="0" i="0" u="none" strike="noStrike" cap="none" dirty="0">
                <a:solidFill>
                  <a:srgbClr val="000000"/>
                </a:solidFill>
                <a:effectLst/>
                <a:latin typeface="Arial"/>
                <a:ea typeface="Arial"/>
                <a:cs typeface="Arial"/>
                <a:sym typeface="Arial"/>
              </a:rPr>
              <a:t>The hydrogeology of south Orange County is very different from north Orange County, which benefits from a massive groundwater basin that provides most of the water for the community. </a:t>
            </a:r>
          </a:p>
          <a:p>
            <a:pPr lvl="0"/>
            <a:r>
              <a:rPr lang="en-US" sz="800" b="0" i="0" u="none" strike="noStrike" cap="none" dirty="0">
                <a:solidFill>
                  <a:srgbClr val="000000"/>
                </a:solidFill>
                <a:effectLst/>
                <a:latin typeface="Arial"/>
                <a:ea typeface="Arial"/>
                <a:cs typeface="Arial"/>
                <a:sym typeface="Arial"/>
              </a:rPr>
              <a:t>In South Orange County, we have limited access to these sources of supply.</a:t>
            </a:r>
          </a:p>
          <a:p>
            <a:pPr lvl="0"/>
            <a:r>
              <a:rPr lang="en-US" sz="800" b="0" i="0" u="none" strike="noStrike" cap="none" dirty="0">
                <a:solidFill>
                  <a:srgbClr val="000000"/>
                </a:solidFill>
                <a:effectLst/>
                <a:latin typeface="Arial"/>
                <a:ea typeface="Arial"/>
                <a:cs typeface="Arial"/>
                <a:sym typeface="Arial"/>
              </a:rPr>
              <a:t>South Orange County water suppliers import virtually 100% of our potable water supply from Metropolitan Water District. Those imported supplies are very reliable, but we pay a premium price to import the water, because it travels a </a:t>
            </a:r>
            <a:r>
              <a:rPr lang="en-US" sz="800" b="0" i="0" u="none" strike="noStrike" cap="none" dirty="0" err="1">
                <a:solidFill>
                  <a:srgbClr val="000000"/>
                </a:solidFill>
                <a:effectLst/>
                <a:latin typeface="Arial"/>
                <a:ea typeface="Arial"/>
                <a:cs typeface="Arial"/>
                <a:sym typeface="Arial"/>
              </a:rPr>
              <a:t>looong</a:t>
            </a:r>
            <a:r>
              <a:rPr lang="en-US" sz="800" b="0" i="0" u="none" strike="noStrike" cap="none" dirty="0">
                <a:solidFill>
                  <a:srgbClr val="000000"/>
                </a:solidFill>
                <a:effectLst/>
                <a:latin typeface="Arial"/>
                <a:ea typeface="Arial"/>
                <a:cs typeface="Arial"/>
                <a:sym typeface="Arial"/>
              </a:rPr>
              <a:t> way to get here. It takes a lot of energy to transport water from the Colorado River and from Northern California.</a:t>
            </a:r>
          </a:p>
          <a:p>
            <a:pPr lvl="0"/>
            <a:r>
              <a:rPr lang="en-US" sz="800" b="0" i="0" u="none" strike="noStrike" cap="none" dirty="0">
                <a:solidFill>
                  <a:srgbClr val="000000"/>
                </a:solidFill>
                <a:effectLst/>
                <a:latin typeface="Arial"/>
                <a:ea typeface="Arial"/>
                <a:cs typeface="Arial"/>
                <a:sym typeface="Arial"/>
              </a:rPr>
              <a:t>Due to the high cost of imported water, and of course to increase our supply reliability, we’re always looking to develop new supplies, local projects, and storage when it’s cost-effective</a:t>
            </a:r>
          </a:p>
          <a:p>
            <a:pPr lvl="0"/>
            <a:r>
              <a:rPr lang="en-US" sz="800" b="0" i="0" u="none" strike="noStrike" cap="none" dirty="0">
                <a:solidFill>
                  <a:srgbClr val="000000"/>
                </a:solidFill>
                <a:effectLst/>
                <a:latin typeface="Arial"/>
                <a:ea typeface="Arial"/>
                <a:cs typeface="Arial"/>
                <a:sym typeface="Arial"/>
              </a:rPr>
              <a:t>One source of new supply that south Orange County (and many others) have done a great job of providing is Recycled Water. Many agencies in this area have been producing recycled water as early as the 1960s and in fact several cities around here been master planned to distribute recycled water throughout their service area</a:t>
            </a:r>
          </a:p>
          <a:p>
            <a:pPr lvl="0"/>
            <a:r>
              <a:rPr lang="en-US" sz="800" b="0" i="0" u="none" strike="noStrike" cap="none" dirty="0">
                <a:solidFill>
                  <a:srgbClr val="000000"/>
                </a:solidFill>
                <a:effectLst/>
                <a:latin typeface="Arial"/>
                <a:ea typeface="Arial"/>
                <a:cs typeface="Arial"/>
                <a:sym typeface="Arial"/>
              </a:rPr>
              <a:t>Recycled water is great way to offset the need to purchase more imported water, and many in this room are probably plenty familiar with recycled water</a:t>
            </a:r>
          </a:p>
          <a:p>
            <a:r>
              <a:rPr lang="en-US" sz="800" dirty="0"/>
              <a:t>Planed Desal from South Coast: reliability projects</a:t>
            </a:r>
          </a:p>
          <a:p>
            <a:pPr marL="0" indent="0">
              <a:buNone/>
            </a:pPr>
            <a:endParaRPr lang="en-US"/>
          </a:p>
        </p:txBody>
      </p:sp>
    </p:spTree>
    <p:extLst>
      <p:ext uri="{BB962C8B-B14F-4D97-AF65-F5344CB8AC3E}">
        <p14:creationId xmlns:p14="http://schemas.microsoft.com/office/powerpoint/2010/main" val="399639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900" b="0" i="0" u="none" strike="noStrike" cap="none">
                <a:solidFill>
                  <a:srgbClr val="000000"/>
                </a:solidFill>
                <a:effectLst/>
                <a:latin typeface="Arial"/>
                <a:ea typeface="Arial"/>
                <a:cs typeface="Arial"/>
                <a:sym typeface="Arial"/>
              </a:rPr>
              <a:t>One of the greatest benefits of water efficiency is that it helps customers save money – Imported water is expensive! And, the cheapest unit of water is the one you don’t have to buy, which is why water efficiency is such an important tool to maintaining a cost-effective water supply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900" b="0" i="0" u="none" strike="noStrike" cap="none">
                <a:solidFill>
                  <a:srgbClr val="000000"/>
                </a:solidFill>
                <a:effectLst/>
                <a:latin typeface="Arial"/>
                <a:ea typeface="Arial"/>
                <a:cs typeface="Arial"/>
                <a:sym typeface="Arial"/>
              </a:rPr>
              <a:t>Keeping demands at an efficient level also helps water agencies delay, or often avoid, investment in infrastructure or storage projects, which can cost several million dollars and which may require rate increases to pay off. </a:t>
            </a:r>
          </a:p>
          <a:p>
            <a:pPr lvl="0"/>
            <a:r>
              <a:rPr lang="en-US" sz="900" b="0" i="0" u="none" strike="noStrike" cap="none">
                <a:solidFill>
                  <a:srgbClr val="000000"/>
                </a:solidFill>
                <a:effectLst/>
                <a:latin typeface="Arial"/>
                <a:ea typeface="Arial"/>
                <a:cs typeface="Arial"/>
                <a:sym typeface="Arial"/>
              </a:rPr>
              <a:t>Another benefit of using water more efficiently, and this particularly focuses on outdoor water use for irrigation, is a reduction in urban runoff and avoiding property damage. Sprinklers that point the wrong way or overspray can cause damage to stucco and food fences… and irrigation that runs onto the sidewalk and asphalt can deteriorate those surfaces and increase how often property owners will need to re-slurry the asphalt. A lot of property damage and repair work can be avoided by better irrigation management.</a:t>
            </a:r>
          </a:p>
          <a:p>
            <a:pPr lvl="0"/>
            <a:r>
              <a:rPr lang="en-US" sz="900" b="0" i="0" u="none" strike="noStrike" cap="none">
                <a:solidFill>
                  <a:srgbClr val="000000"/>
                </a:solidFill>
                <a:effectLst/>
                <a:latin typeface="Arial"/>
                <a:ea typeface="Arial"/>
                <a:cs typeface="Arial"/>
                <a:sym typeface="Arial"/>
              </a:rPr>
              <a:t>A secondary benefit of saving water is for the environment. When we can reduce and eliminate runoff, this improves water quality in local creeks and beaches. As you all heard from Devin’s presentation a few minutes ago, finding ways to curb urban runoff and mitigate the effects of pollution on our local creeks and beaches is a major priority of our cities. </a:t>
            </a:r>
          </a:p>
          <a:p>
            <a:r>
              <a:rPr lang="en-US" sz="900"/>
              <a:t>Consider Pic for property damage</a:t>
            </a:r>
          </a:p>
          <a:p>
            <a:pPr marL="0" indent="0">
              <a:buNone/>
            </a:pPr>
            <a:endParaRPr lang="en-US"/>
          </a:p>
        </p:txBody>
      </p:sp>
    </p:spTree>
    <p:extLst>
      <p:ext uri="{BB962C8B-B14F-4D97-AF65-F5344CB8AC3E}">
        <p14:creationId xmlns:p14="http://schemas.microsoft.com/office/powerpoint/2010/main" val="242813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16200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r>
              <a:rPr lang="en-US" sz="900" b="0" i="0" u="none" strike="noStrike" cap="none">
                <a:solidFill>
                  <a:srgbClr val="000000"/>
                </a:solidFill>
                <a:effectLst/>
                <a:latin typeface="Arial"/>
                <a:ea typeface="Arial"/>
                <a:cs typeface="Arial"/>
                <a:sym typeface="Arial"/>
              </a:rPr>
              <a:t>We offer free landscape irrigation surveys for our customers, with the goal of educating and offering solutions to common problems.</a:t>
            </a:r>
          </a:p>
          <a:p>
            <a:pPr lvl="0"/>
            <a:r>
              <a:rPr lang="en-US" sz="900" b="0" i="0" u="none" strike="noStrike" cap="none">
                <a:solidFill>
                  <a:srgbClr val="000000"/>
                </a:solidFill>
                <a:effectLst/>
                <a:latin typeface="Arial"/>
                <a:ea typeface="Arial"/>
                <a:cs typeface="Arial"/>
                <a:sym typeface="Arial"/>
              </a:rPr>
              <a:t>Individual homeowners should contact their water provider for a survey at their own home.</a:t>
            </a:r>
          </a:p>
          <a:p>
            <a:pPr lvl="0"/>
            <a:r>
              <a:rPr lang="en-US" sz="900" b="0" i="0" u="none" strike="noStrike" cap="none">
                <a:solidFill>
                  <a:srgbClr val="000000"/>
                </a:solidFill>
                <a:effectLst/>
                <a:latin typeface="Arial"/>
                <a:ea typeface="Arial"/>
                <a:cs typeface="Arial"/>
                <a:sym typeface="Arial"/>
              </a:rPr>
              <a:t>For HOA common areas…</a:t>
            </a:r>
            <a:br>
              <a:rPr lang="en-US" sz="900" b="0" i="0" u="none" strike="noStrike" cap="none">
                <a:solidFill>
                  <a:srgbClr val="000000"/>
                </a:solidFill>
                <a:effectLst/>
                <a:latin typeface="Arial"/>
                <a:ea typeface="Arial"/>
                <a:cs typeface="Arial"/>
                <a:sym typeface="Arial"/>
              </a:rPr>
            </a:br>
            <a:r>
              <a:rPr lang="en-US" sz="900" b="0" i="0" u="none" strike="noStrike" cap="none">
                <a:solidFill>
                  <a:srgbClr val="000000"/>
                </a:solidFill>
                <a:effectLst/>
                <a:latin typeface="Arial"/>
                <a:ea typeface="Arial"/>
                <a:cs typeface="Arial"/>
                <a:sym typeface="Arial"/>
              </a:rPr>
              <a:t>We do offer free landscape irrigation surveys, some of us will do the survey in-house with our staff, others may utilize a regional program through our water wholesaler, Metropolitan Water District. Either way, contact your water provider and we’ll direct you on which service level we provide.</a:t>
            </a:r>
          </a:p>
          <a:p>
            <a:pPr lvl="0"/>
            <a:r>
              <a:rPr lang="en-US" sz="900" b="0" i="0" u="none" strike="noStrike" cap="none">
                <a:solidFill>
                  <a:srgbClr val="000000"/>
                </a:solidFill>
                <a:effectLst/>
                <a:latin typeface="Arial"/>
                <a:ea typeface="Arial"/>
                <a:cs typeface="Arial"/>
                <a:sym typeface="Arial"/>
              </a:rPr>
              <a:t>In general, a representative from the water provider or their consultant will come to your site, perform the evaluation, determine which water efficiency measures are best suited for you, and provide you with a report with return on investment information – and again, all of that is free.</a:t>
            </a:r>
          </a:p>
          <a:p>
            <a:r>
              <a:rPr lang="en-US" sz="900"/>
              <a:t>Account managers must apply, in most cases, this is the property manager, so it's good to know the role of each person.</a:t>
            </a:r>
          </a:p>
          <a:p>
            <a:r>
              <a:rPr lang="en-US" sz="900"/>
              <a:t>If your site is less than 1 acre, simply contact your water supplier, they may offer this service in-house.</a:t>
            </a:r>
          </a:p>
          <a:p>
            <a:pPr marL="0" indent="0">
              <a:buNone/>
            </a:pPr>
            <a:endParaRPr lang="en-US"/>
          </a:p>
          <a:p>
            <a:pPr marL="0" indent="0">
              <a:buNone/>
            </a:pPr>
            <a:endParaRPr lang="en-US"/>
          </a:p>
          <a:p>
            <a:pPr marL="0" indent="0">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Large Site Surveys. Keep general (not just MET’s prog), what it is, benefits, what to expect. ‘contact your water provider for more info’</a:t>
            </a:r>
          </a:p>
          <a:p>
            <a:pPr marL="0" indent="0">
              <a:buNone/>
            </a:pPr>
            <a:endParaRPr lang="en-US"/>
          </a:p>
        </p:txBody>
      </p:sp>
    </p:spTree>
    <p:extLst>
      <p:ext uri="{BB962C8B-B14F-4D97-AF65-F5344CB8AC3E}">
        <p14:creationId xmlns:p14="http://schemas.microsoft.com/office/powerpoint/2010/main" val="341902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defRPr/>
            </a:pPr>
            <a:r>
              <a:rPr lang="en-US" sz="1100" b="0">
                <a:solidFill>
                  <a:srgbClr val="00416B"/>
                </a:solidFill>
                <a:latin typeface="Gotham"/>
              </a:rPr>
              <a:t>**WATER SUPPLIER RESOURCES: landscape workshops, speakers bureau</a:t>
            </a:r>
            <a:r>
              <a:rPr lang="en-US">
                <a:solidFill>
                  <a:srgbClr val="00416B"/>
                </a:solidFill>
                <a:latin typeface="Gotham"/>
              </a:rPr>
              <a:t> (Use for Slide)</a:t>
            </a:r>
            <a:endParaRPr lang="en-US" sz="1100" b="0">
              <a:solidFill>
                <a:srgbClr val="00416B"/>
              </a:solidFill>
              <a:latin typeface="Gotham" panose="02000504050000020004" pitchFamily="2" charset="0"/>
            </a:endParaRPr>
          </a:p>
          <a:p>
            <a:pPr marL="0" indent="0">
              <a:buNone/>
              <a:defRPr/>
            </a:pPr>
            <a:r>
              <a:rPr lang="en-US">
                <a:solidFill>
                  <a:srgbClr val="00416B"/>
                </a:solidFill>
                <a:latin typeface="Gotham"/>
              </a:rPr>
              <a:t>Photos: Workshops</a:t>
            </a:r>
            <a:endParaRPr lang="en-US" sz="1100" b="0">
              <a:solidFill>
                <a:srgbClr val="00416B"/>
              </a:solidFill>
              <a:latin typeface="Gotham" panose="02000504050000020004" pitchFamily="2" charset="0"/>
            </a:endParaRPr>
          </a:p>
          <a:p>
            <a:pPr marL="0" indent="0">
              <a:buNone/>
              <a:defRPr/>
            </a:pPr>
            <a:endParaRPr lang="en-US">
              <a:solidFill>
                <a:srgbClr val="00416B"/>
              </a:solidFill>
              <a:latin typeface="Gotham" panose="0200050405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rgbClr val="00416B"/>
                </a:solidFill>
                <a:latin typeface="Gotham" panose="02000504050000020004" pitchFamily="2" charset="0"/>
              </a:rPr>
              <a:t>You can have both! Kind of.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a:solidFill>
                <a:srgbClr val="00416B"/>
              </a:solidFill>
              <a:latin typeface="Gotham" panose="0200050405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rgbClr val="00416B"/>
                </a:solidFill>
                <a:latin typeface="Gotham" panose="02000504050000020004" pitchFamily="2" charset="0"/>
              </a:rPr>
              <a:t>If turf removal with a landscape upgrade is the project in mind, your residents need to know:</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a:solidFill>
                  <a:srgbClr val="00416B"/>
                </a:solidFill>
                <a:latin typeface="Gotham" panose="02000504050000020004" pitchFamily="2" charset="0"/>
              </a:rPr>
              <a:t>Landscapes take time to mature! Little baby plants will eventually fill in the brown mulched areas. Resist the urge to over-plant.  Too many plants will only cost you more, and will eventually result in plant loss when the plants all compete for water and sun, and crowd each other out and look way too busy/messy.   Also, it takes time for shrubs and trees to establish their extensive root systems and become established. Typically 1 year, but up to 2 years for some plants.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sz="1100" b="0">
              <a:solidFill>
                <a:srgbClr val="00416B"/>
              </a:solidFill>
              <a:latin typeface="Gotham" panose="02000504050000020004" pitchFamily="2" charset="0"/>
            </a:endParaRP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a:solidFill>
                  <a:srgbClr val="00416B"/>
                </a:solidFill>
                <a:latin typeface="Gotham" panose="02000504050000020004" pitchFamily="2" charset="0"/>
              </a:rPr>
              <a:t>If landscape renovations aren’t needed, maybe it’s just a better irrigation controller. We’ve got some irrigation stores outside that can help you figure out which smart irrigation controllers, that automatically adjust the watering schedule based on local weather, would work best for your property… keeping your landscape green and your water bills in check.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solidFill>
                <a:srgbClr val="00416B"/>
              </a:solidFill>
              <a:latin typeface="Gotham" panose="0200050405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rgbClr val="00416B"/>
                </a:solidFill>
                <a:latin typeface="Gotham" panose="02000504050000020004" pitchFamily="2" charset="0"/>
              </a:rPr>
              <a:t>Finally… change is scary! I’m a creature of habit myself, according to my very smart and observant wife. So, how do you maximize buy-in from your neighbors that are like me? Keep us informed! Newsletters, signage, email blasts, etc.  Consider a pilot area, or simply do the projects in phases. </a:t>
            </a:r>
            <a:endParaRPr/>
          </a:p>
        </p:txBody>
      </p:sp>
    </p:spTree>
    <p:extLst>
      <p:ext uri="{BB962C8B-B14F-4D97-AF65-F5344CB8AC3E}">
        <p14:creationId xmlns:p14="http://schemas.microsoft.com/office/powerpoint/2010/main" val="2351663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8750" lvl="0" indent="0">
              <a:buNone/>
            </a:pPr>
            <a:r>
              <a:rPr lang="en-US" sz="900" b="0" i="0" u="none" strike="noStrike" cap="none">
                <a:solidFill>
                  <a:srgbClr val="000000"/>
                </a:solidFill>
                <a:effectLst/>
                <a:latin typeface="Arial"/>
                <a:ea typeface="Arial"/>
                <a:cs typeface="Arial"/>
                <a:sym typeface="Arial"/>
              </a:rPr>
              <a:t>**PHASING</a:t>
            </a:r>
          </a:p>
          <a:p>
            <a:pPr marL="158750" lvl="0" indent="0">
              <a:buNone/>
            </a:pPr>
            <a:r>
              <a:rPr lang="en-US" sz="900" b="0" i="0" u="none" strike="noStrike" cap="none">
                <a:solidFill>
                  <a:srgbClr val="000000"/>
                </a:solidFill>
                <a:effectLst/>
                <a:latin typeface="Arial"/>
                <a:ea typeface="Arial"/>
                <a:cs typeface="Arial"/>
                <a:sym typeface="Arial"/>
              </a:rPr>
              <a:t>Simply put, most of any major renovations and upgrades should be charged to your reserves, and only part of the cost to your annual operating accounts. It’s very reasonable to use ‘some’ operating budget towards any major renovations since your operating costs should be lower the rest of the year since you will be doing less overall plant replacement and sprinkler repairs.</a:t>
            </a:r>
          </a:p>
          <a:p>
            <a:pPr marL="158750" lvl="0" indent="0">
              <a:buNone/>
            </a:pPr>
            <a:endParaRPr lang="en-US" sz="900" b="0" i="0" u="none" strike="noStrike" cap="none">
              <a:solidFill>
                <a:srgbClr val="000000"/>
              </a:solidFill>
              <a:effectLst/>
              <a:latin typeface="Arial"/>
              <a:ea typeface="Arial"/>
              <a:cs typeface="Arial"/>
              <a:sym typeface="Arial"/>
            </a:endParaRPr>
          </a:p>
          <a:p>
            <a:pPr marL="158750" lvl="0" indent="0">
              <a:buNone/>
            </a:pPr>
            <a:r>
              <a:rPr lang="en-US" sz="900" b="0" i="0" u="none" strike="noStrike" cap="none">
                <a:solidFill>
                  <a:srgbClr val="000000"/>
                </a:solidFill>
                <a:effectLst/>
                <a:latin typeface="Arial"/>
                <a:ea typeface="Arial"/>
                <a:cs typeface="Arial"/>
                <a:sym typeface="Arial"/>
              </a:rPr>
              <a:t>When?  It’s been said “The best time to plant a tree was 20 years ago. The second best time is now.”  Water, labor, and materials are the cheapest today that they’re ever going to be.  Use our funding assistance programs so we can help you lower the upfront costs of projects, and you’ll be able to repurpose lower maintenance costs towards future projects, like wildland interface rehabilitation or renovating actively used turf areas.</a:t>
            </a:r>
          </a:p>
          <a:p>
            <a:pPr marL="158750" indent="0">
              <a:buNone/>
            </a:pPr>
            <a:endParaRPr lang="en-US" sz="900"/>
          </a:p>
          <a:p>
            <a:pPr marL="158750" indent="0">
              <a:buNone/>
            </a:pPr>
            <a:r>
              <a:rPr lang="en-US" sz="900"/>
              <a:t>1st phase as a demo/pilot, then conder more </a:t>
            </a:r>
          </a:p>
        </p:txBody>
      </p:sp>
    </p:spTree>
    <p:extLst>
      <p:ext uri="{BB962C8B-B14F-4D97-AF65-F5344CB8AC3E}">
        <p14:creationId xmlns:p14="http://schemas.microsoft.com/office/powerpoint/2010/main" val="134311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I’m not a lawyer ok, this is </a:t>
            </a:r>
            <a:r>
              <a:rPr lang="en-US" u="sng"/>
              <a:t>not</a:t>
            </a:r>
            <a:r>
              <a:rPr lang="en-US"/>
              <a:t> legal advice…. But here’s my input as the water conservation guy, and items you may want to chat with your own legal counsel if you’re concerned.</a:t>
            </a:r>
          </a:p>
          <a:p>
            <a:pPr marL="0" indent="0">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During a drought emergency, the HOAs cannot issue fines for brown lawns.  I know no one wants to see it. But, consider the short term inconvenience vs long term water savings – brown lawn is short term and cheap, but replacing the unused lawn areas is a long term investment into lower water bills and plants that can thrive in our climate and look great.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With that said, you can still enforce policies that require general maintenance and upkeep.  There’s a difference between browning out lawn because of a drought, and neglecting the landscape entirely.</a:t>
            </a:r>
          </a:p>
          <a:p>
            <a:pPr marL="0" indent="0">
              <a:buNone/>
            </a:pPr>
            <a:endParaRPr lang="en-US"/>
          </a:p>
          <a:p>
            <a:pPr marL="0" indent="0">
              <a:buNone/>
            </a:pPr>
            <a:endParaRPr lang="en-US"/>
          </a:p>
          <a:p>
            <a:pPr marL="0" indent="0">
              <a:buNone/>
            </a:pPr>
            <a:r>
              <a:rPr lang="en-US"/>
              <a:t>Regardless of drought, HOAs can’t have rules that prohibit low-water use plants.</a:t>
            </a:r>
          </a:p>
          <a:p>
            <a:pPr marL="0" indent="0">
              <a:buNone/>
            </a:pPr>
            <a:endParaRPr lang="en-US"/>
          </a:p>
          <a:p>
            <a:pPr marL="0" indent="0">
              <a:buNone/>
            </a:pPr>
            <a:r>
              <a:rPr lang="en-US"/>
              <a:t>So, what should we do?  </a:t>
            </a:r>
            <a:r>
              <a:rPr lang="en-US" b="1"/>
              <a:t>Focus on what you want, not what you don’t want.</a:t>
            </a:r>
          </a:p>
          <a:p>
            <a:pPr marL="0" indent="0">
              <a:buNone/>
            </a:pPr>
            <a:r>
              <a:rPr lang="en-US"/>
              <a:t>You can create landscape guidelines can be created outside of CC&amp;R… not same legal requirements or level of scrutiny. Those guidelines could set up the expectations for your architectural review committee and residents to help streamline the architectural review process.</a:t>
            </a:r>
          </a:p>
          <a:p>
            <a:pPr marL="0" indent="0">
              <a:buNone/>
            </a:pPr>
            <a:endParaRPr lang="en-US"/>
          </a:p>
          <a:p>
            <a:pPr marL="0" indent="0">
              <a:buNone/>
            </a:pPr>
            <a:r>
              <a:rPr lang="en-US" sz="1100">
                <a:solidFill>
                  <a:schemeClr val="bg1"/>
                </a:solidFill>
                <a:latin typeface="Gotham" panose="02000504050000020004" pitchFamily="2" charset="0"/>
              </a:rPr>
              <a:t>E</a:t>
            </a:r>
            <a:r>
              <a:rPr lang="en" sz="1100">
                <a:solidFill>
                  <a:schemeClr val="bg1"/>
                </a:solidFill>
                <a:latin typeface="Gotham" panose="02000504050000020004" pitchFamily="2" charset="0"/>
              </a:rPr>
              <a:t>x: NatureScape lessons learned ccr/rules/arch committee… lack proper guidance to residents (ex: boulder size, setback, flower color)… risk lawsuit but worst of all bad will among your neighbors.  We all want beautiful, maintained LS, but have to be realistic. </a:t>
            </a:r>
            <a:r>
              <a:rPr lang="en-US" sz="1100">
                <a:solidFill>
                  <a:schemeClr val="bg1"/>
                </a:solidFill>
                <a:latin typeface="Gotham" panose="02000504050000020004" pitchFamily="2" charset="0"/>
              </a:rPr>
              <a:t>B</a:t>
            </a:r>
            <a:r>
              <a:rPr lang="en" sz="1100">
                <a:solidFill>
                  <a:schemeClr val="bg1"/>
                </a:solidFill>
                <a:latin typeface="Gotham" panose="02000504050000020004" pitchFamily="2" charset="0"/>
              </a:rPr>
              <a:t>e a resource, not a hurdle – for improving OUR NEIGHBORHOOD and home values</a:t>
            </a:r>
            <a:endParaRPr/>
          </a:p>
        </p:txBody>
      </p:sp>
    </p:spTree>
    <p:extLst>
      <p:ext uri="{BB962C8B-B14F-4D97-AF65-F5344CB8AC3E}">
        <p14:creationId xmlns:p14="http://schemas.microsoft.com/office/powerpoint/2010/main" val="372029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This is an example of the a conversion from turf grass to </a:t>
            </a:r>
            <a:r>
              <a:rPr lang="en-US" dirty="0" err="1"/>
              <a:t>Kurapia</a:t>
            </a:r>
            <a:r>
              <a:rPr lang="en-US" dirty="0"/>
              <a:t> in a HOA in Rancho Santa Margarita. </a:t>
            </a:r>
            <a:r>
              <a:rPr lang="en-US" dirty="0" err="1"/>
              <a:t>Kurapia</a:t>
            </a:r>
            <a:r>
              <a:rPr lang="en-US"/>
              <a:t> is a broadleaf ground cover that self heals and can be used in a variety of locations. It prefers full sun and can tolerate mowing and light foot traffic. Small white flowers resemble clover and can be mowed if desired. Max height is 4" tall. These turf swap projects require diligent weeding and monitoring during establishment for success. Subsurface drip is another way to irrigate to further increase water savings. Water savings shown above is total gallons used per month during the first 2-year establishment period. The expectation would be that it would continue to improve as the years continue. </a:t>
            </a:r>
          </a:p>
          <a:p>
            <a:pPr marL="0" indent="0">
              <a:buNone/>
            </a:pPr>
            <a:endParaRPr lang="en-US"/>
          </a:p>
        </p:txBody>
      </p:sp>
    </p:spTree>
    <p:extLst>
      <p:ext uri="{BB962C8B-B14F-4D97-AF65-F5344CB8AC3E}">
        <p14:creationId xmlns:p14="http://schemas.microsoft.com/office/powerpoint/2010/main" val="282534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C6A35D69-540F-460D-AB45-01CE3C6A0A8D}"/>
              </a:ext>
            </a:extLst>
          </p:cNvPr>
          <p:cNvSpPr/>
          <p:nvPr/>
        </p:nvSpPr>
        <p:spPr>
          <a:xfrm>
            <a:off x="3412" y="-852"/>
            <a:ext cx="9135470" cy="5134969"/>
          </a:xfrm>
          <a:prstGeom prst="rect">
            <a:avLst/>
          </a:prstGeom>
          <a:gradFill flip="none" rotWithShape="1">
            <a:gsLst>
              <a:gs pos="0">
                <a:srgbClr val="00416B"/>
              </a:gs>
              <a:gs pos="48000">
                <a:srgbClr val="00416B"/>
              </a:gs>
              <a:gs pos="100000">
                <a:srgbClr val="00B3C5"/>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anose="02000504050000020004" pitchFamily="2" charset="0"/>
            </a:endParaRPr>
          </a:p>
        </p:txBody>
      </p:sp>
      <p:sp>
        <p:nvSpPr>
          <p:cNvPr id="55" name="Shape 55"/>
          <p:cNvSpPr txBox="1">
            <a:spLocks noGrp="1"/>
          </p:cNvSpPr>
          <p:nvPr>
            <p:ph type="subTitle" idx="1"/>
          </p:nvPr>
        </p:nvSpPr>
        <p:spPr>
          <a:xfrm>
            <a:off x="3355384" y="2401294"/>
            <a:ext cx="5744753" cy="269765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US" sz="1600">
                <a:solidFill>
                  <a:schemeClr val="tx1"/>
                </a:solidFill>
                <a:latin typeface="Gotham" panose="02000504050000020004" pitchFamily="2" charset="0"/>
              </a:rPr>
              <a:t>Presented by:</a:t>
            </a:r>
          </a:p>
          <a:p>
            <a:pPr marL="0" lvl="0" indent="0" algn="l">
              <a:spcBef>
                <a:spcPts val="0"/>
              </a:spcBef>
              <a:spcAft>
                <a:spcPts val="0"/>
              </a:spcAft>
              <a:buNone/>
            </a:pPr>
            <a:r>
              <a:rPr lang="en-US" sz="1600">
                <a:solidFill>
                  <a:schemeClr val="tx1"/>
                </a:solidFill>
                <a:latin typeface="Gotham" panose="02000504050000020004" pitchFamily="2" charset="0"/>
              </a:rPr>
              <a:t>Juan Garcia</a:t>
            </a:r>
            <a:endParaRPr lang="en" sz="1600">
              <a:solidFill>
                <a:schemeClr val="tx1"/>
              </a:solidFill>
              <a:latin typeface="Gotham" panose="02000504050000020004" pitchFamily="2" charset="0"/>
            </a:endParaRPr>
          </a:p>
          <a:p>
            <a:pPr marL="0" indent="0" algn="l"/>
            <a:r>
              <a:rPr lang="en" sz="1600">
                <a:solidFill>
                  <a:schemeClr val="tx1"/>
                </a:solidFill>
                <a:latin typeface="Gotham" panose="02000504050000020004" pitchFamily="2" charset="0"/>
              </a:rPr>
              <a:t>Senior Water E</a:t>
            </a:r>
            <a:r>
              <a:rPr lang="en-US" sz="1600">
                <a:solidFill>
                  <a:schemeClr val="tx1"/>
                </a:solidFill>
                <a:latin typeface="Gotham" panose="02000504050000020004" pitchFamily="2" charset="0"/>
              </a:rPr>
              <a:t>f</a:t>
            </a:r>
            <a:r>
              <a:rPr lang="en" sz="1600">
                <a:solidFill>
                  <a:schemeClr val="tx1"/>
                </a:solidFill>
                <a:latin typeface="Gotham" panose="02000504050000020004" pitchFamily="2" charset="0"/>
              </a:rPr>
              <a:t>ficiency Specialist</a:t>
            </a:r>
          </a:p>
          <a:p>
            <a:pPr marL="0" lvl="0" indent="0" algn="l">
              <a:spcBef>
                <a:spcPts val="0"/>
              </a:spcBef>
              <a:spcAft>
                <a:spcPts val="0"/>
              </a:spcAft>
              <a:buNone/>
            </a:pPr>
            <a:r>
              <a:rPr lang="en" sz="1600">
                <a:solidFill>
                  <a:schemeClr val="tx1"/>
                </a:solidFill>
                <a:latin typeface="Gotham" panose="02000504050000020004" pitchFamily="2" charset="0"/>
              </a:rPr>
              <a:t>Irvine Ranch Water District</a:t>
            </a:r>
          </a:p>
          <a:p>
            <a:pPr marL="0" lvl="0" indent="0" algn="l">
              <a:spcBef>
                <a:spcPts val="0"/>
              </a:spcBef>
              <a:spcAft>
                <a:spcPts val="0"/>
              </a:spcAft>
              <a:buNone/>
            </a:pPr>
            <a:endParaRPr lang="en" sz="1600">
              <a:solidFill>
                <a:schemeClr val="tx1"/>
              </a:solidFill>
              <a:latin typeface="Gotham" panose="02000504050000020004" pitchFamily="2" charset="0"/>
            </a:endParaRPr>
          </a:p>
          <a:p>
            <a:pPr marL="0" lvl="0" indent="0" algn="l">
              <a:spcBef>
                <a:spcPts val="0"/>
              </a:spcBef>
              <a:spcAft>
                <a:spcPts val="0"/>
              </a:spcAft>
              <a:buNone/>
            </a:pPr>
            <a:endParaRPr lang="en" sz="1600">
              <a:solidFill>
                <a:schemeClr val="tx1"/>
              </a:solidFill>
              <a:latin typeface="Gotham" panose="02000504050000020004" pitchFamily="2" charset="0"/>
            </a:endParaRPr>
          </a:p>
          <a:p>
            <a:pPr marL="0" lvl="0" indent="0" algn="l"/>
            <a:r>
              <a:rPr lang="en" sz="1400">
                <a:solidFill>
                  <a:schemeClr val="tx1"/>
                </a:solidFill>
                <a:latin typeface="Gotham" panose="02000504050000020004" pitchFamily="2" charset="0"/>
              </a:rPr>
              <a:t>Presented on behalf of the following water providers:</a:t>
            </a:r>
            <a:br>
              <a:rPr lang="en" sz="1400">
                <a:solidFill>
                  <a:schemeClr val="tx1"/>
                </a:solidFill>
                <a:latin typeface="Gotham" panose="02000504050000020004" pitchFamily="2" charset="0"/>
              </a:rPr>
            </a:br>
            <a:r>
              <a:rPr lang="en" sz="1200">
                <a:solidFill>
                  <a:schemeClr val="tx1"/>
                </a:solidFill>
                <a:latin typeface="Gotham" panose="02000504050000020004" pitchFamily="2" charset="0"/>
              </a:rPr>
              <a:t>City of San Clemente, El Toro Water District, Irvine Ranch W</a:t>
            </a:r>
            <a:r>
              <a:rPr lang="en-US" sz="1200">
                <a:solidFill>
                  <a:schemeClr val="tx1"/>
                </a:solidFill>
                <a:latin typeface="Gotham" panose="02000504050000020004" pitchFamily="2" charset="0"/>
              </a:rPr>
              <a:t>a</a:t>
            </a:r>
            <a:r>
              <a:rPr lang="en" sz="1200">
                <a:solidFill>
                  <a:schemeClr val="tx1"/>
                </a:solidFill>
                <a:latin typeface="Gotham" panose="02000504050000020004" pitchFamily="2" charset="0"/>
              </a:rPr>
              <a:t>ter District,</a:t>
            </a:r>
          </a:p>
          <a:p>
            <a:pPr marL="0" lvl="0" indent="0" algn="l"/>
            <a:r>
              <a:rPr lang="en" sz="1200">
                <a:solidFill>
                  <a:schemeClr val="tx1"/>
                </a:solidFill>
                <a:latin typeface="Gotham" panose="02000504050000020004" pitchFamily="2" charset="0"/>
              </a:rPr>
              <a:t>Laguna Beach County Water District, Moulton Niguel Water District, Santa Margarita Water District, South Coast Water District, and </a:t>
            </a:r>
            <a:br>
              <a:rPr lang="en" sz="1200">
                <a:solidFill>
                  <a:schemeClr val="tx1"/>
                </a:solidFill>
                <a:latin typeface="Gotham" panose="02000504050000020004" pitchFamily="2" charset="0"/>
              </a:rPr>
            </a:br>
            <a:r>
              <a:rPr lang="en" sz="1200">
                <a:solidFill>
                  <a:schemeClr val="tx1"/>
                </a:solidFill>
                <a:latin typeface="Gotham" panose="02000504050000020004" pitchFamily="2" charset="0"/>
              </a:rPr>
              <a:t>Trabuco Canyon Water District </a:t>
            </a:r>
            <a:endParaRPr lang="en" sz="1200">
              <a:latin typeface="Gotham" panose="02000504050000020004" pitchFamily="2" charset="0"/>
            </a:endParaRPr>
          </a:p>
          <a:p>
            <a:pPr marL="0" lvl="0" indent="0" algn="l">
              <a:spcBef>
                <a:spcPts val="0"/>
              </a:spcBef>
              <a:spcAft>
                <a:spcPts val="0"/>
              </a:spcAft>
              <a:buNone/>
            </a:pPr>
            <a:endParaRPr lang="en" sz="2000">
              <a:latin typeface="Gotham" panose="02000504050000020004" pitchFamily="2" charset="0"/>
            </a:endParaRPr>
          </a:p>
          <a:p>
            <a:pPr marL="0" lvl="0" indent="0" algn="l">
              <a:spcBef>
                <a:spcPts val="0"/>
              </a:spcBef>
              <a:spcAft>
                <a:spcPts val="0"/>
              </a:spcAft>
              <a:buNone/>
            </a:pPr>
            <a:endParaRPr sz="2000">
              <a:latin typeface="Gotham" panose="02000504050000020004" pitchFamily="2" charset="0"/>
            </a:endParaRPr>
          </a:p>
        </p:txBody>
      </p:sp>
      <p:sp>
        <p:nvSpPr>
          <p:cNvPr id="5" name="TextBox 4">
            <a:extLst>
              <a:ext uri="{FF2B5EF4-FFF2-40B4-BE49-F238E27FC236}">
                <a16:creationId xmlns:a16="http://schemas.microsoft.com/office/drawing/2014/main" id="{97BE123A-8597-4E02-A29D-AE185C7169FD}"/>
              </a:ext>
            </a:extLst>
          </p:cNvPr>
          <p:cNvSpPr txBox="1"/>
          <p:nvPr/>
        </p:nvSpPr>
        <p:spPr>
          <a:xfrm>
            <a:off x="3306765" y="386116"/>
            <a:ext cx="5839092" cy="1661993"/>
          </a:xfrm>
          <a:prstGeom prst="rect">
            <a:avLst/>
          </a:prstGeom>
          <a:noFill/>
        </p:spPr>
        <p:txBody>
          <a:bodyPr wrap="square" lIns="91440" tIns="45720" rIns="91440" bIns="45720" rtlCol="0" anchor="t">
            <a:spAutoFit/>
          </a:bodyPr>
          <a:lstStyle/>
          <a:p>
            <a:pPr marL="0" lvl="0" indent="0" algn="ctr">
              <a:spcBef>
                <a:spcPts val="0"/>
              </a:spcBef>
              <a:spcAft>
                <a:spcPts val="0"/>
              </a:spcAft>
              <a:buNone/>
            </a:pPr>
            <a:r>
              <a:rPr lang="en-US" sz="2400" b="1" i="0" u="none" strike="noStrike">
                <a:solidFill>
                  <a:schemeClr val="tx1"/>
                </a:solidFill>
                <a:effectLst/>
                <a:latin typeface="Gotham" panose="02000504050000020004" pitchFamily="2" charset="0"/>
              </a:rPr>
              <a:t>Water Use Efficiency for Drought Resiliency:</a:t>
            </a:r>
          </a:p>
          <a:p>
            <a:pPr marL="0" lvl="0" indent="0" algn="ctr">
              <a:spcBef>
                <a:spcPts val="0"/>
              </a:spcBef>
              <a:spcAft>
                <a:spcPts val="0"/>
              </a:spcAft>
              <a:buNone/>
            </a:pPr>
            <a:r>
              <a:rPr lang="en-US" sz="2400" b="1" i="0" u="none" strike="noStrike">
                <a:solidFill>
                  <a:schemeClr val="tx1"/>
                </a:solidFill>
                <a:effectLst/>
                <a:latin typeface="Gotham" panose="02000504050000020004" pitchFamily="2" charset="0"/>
              </a:rPr>
              <a:t>Challenges &amp; Solutions</a:t>
            </a:r>
            <a:r>
              <a:rPr lang="en-US" sz="5400">
                <a:solidFill>
                  <a:schemeClr val="tx1"/>
                </a:solidFill>
                <a:latin typeface="Gotham" panose="02000504050000020004" pitchFamily="2" charset="0"/>
              </a:rPr>
              <a:t> </a:t>
            </a:r>
            <a:endParaRPr lang="en-US" sz="4400" b="1">
              <a:solidFill>
                <a:schemeClr val="tx1"/>
              </a:solidFill>
              <a:latin typeface="Gotham" panose="02000504050000020004" pitchFamily="2" charset="0"/>
            </a:endParaRPr>
          </a:p>
        </p:txBody>
      </p:sp>
      <p:sp>
        <p:nvSpPr>
          <p:cNvPr id="18" name="Rectangle 17">
            <a:extLst>
              <a:ext uri="{FF2B5EF4-FFF2-40B4-BE49-F238E27FC236}">
                <a16:creationId xmlns:a16="http://schemas.microsoft.com/office/drawing/2014/main" id="{6DFFA0A6-AB3B-4D18-9E1E-223F0C2D2C6E}"/>
              </a:ext>
            </a:extLst>
          </p:cNvPr>
          <p:cNvSpPr/>
          <p:nvPr/>
        </p:nvSpPr>
        <p:spPr>
          <a:xfrm>
            <a:off x="0" y="1634"/>
            <a:ext cx="3299791" cy="5141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otham" panose="02000504050000020004" pitchFamily="2" charset="0"/>
            </a:endParaRPr>
          </a:p>
        </p:txBody>
      </p:sp>
      <p:pic>
        <p:nvPicPr>
          <p:cNvPr id="16" name="Picture 15" descr="Logo, company name&#10;&#10;Description automatically generated">
            <a:extLst>
              <a:ext uri="{FF2B5EF4-FFF2-40B4-BE49-F238E27FC236}">
                <a16:creationId xmlns:a16="http://schemas.microsoft.com/office/drawing/2014/main" id="{D5BCD953-56E3-413C-A33B-186746B163CC}"/>
              </a:ext>
            </a:extLst>
          </p:cNvPr>
          <p:cNvPicPr>
            <a:picLocks noChangeAspect="1"/>
          </p:cNvPicPr>
          <p:nvPr/>
        </p:nvPicPr>
        <p:blipFill>
          <a:blip r:embed="rId3"/>
          <a:stretch>
            <a:fillRect/>
          </a:stretch>
        </p:blipFill>
        <p:spPr>
          <a:xfrm>
            <a:off x="-1410346" y="-419423"/>
            <a:ext cx="5982346" cy="59823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a:rPr>
              <a:t>Turf Removal: Colony Club HOA in Irvine</a:t>
            </a:r>
            <a:endParaRPr lang="en-US" dirty="0"/>
          </a:p>
        </p:txBody>
      </p:sp>
      <p:sp>
        <p:nvSpPr>
          <p:cNvPr id="16" name="Shape 107">
            <a:extLst>
              <a:ext uri="{FF2B5EF4-FFF2-40B4-BE49-F238E27FC236}">
                <a16:creationId xmlns:a16="http://schemas.microsoft.com/office/drawing/2014/main" id="{133CEEFF-80B4-AE29-FCAA-5577F45932F2}"/>
              </a:ext>
            </a:extLst>
          </p:cNvPr>
          <p:cNvSpPr txBox="1">
            <a:spLocks/>
          </p:cNvSpPr>
          <p:nvPr/>
        </p:nvSpPr>
        <p:spPr>
          <a:xfrm>
            <a:off x="149078" y="839491"/>
            <a:ext cx="5958461" cy="16474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285750" indent="-285750">
              <a:lnSpc>
                <a:spcPct val="150000"/>
              </a:lnSpc>
            </a:pPr>
            <a:r>
              <a:rPr lang="en-US" dirty="0">
                <a:solidFill>
                  <a:srgbClr val="00416B"/>
                </a:solidFill>
                <a:latin typeface="Gotham"/>
              </a:rPr>
              <a:t>Community buy-in</a:t>
            </a:r>
            <a:endParaRPr lang="en-US" dirty="0"/>
          </a:p>
          <a:p>
            <a:pPr marL="742950" lvl="1" indent="-285750">
              <a:lnSpc>
                <a:spcPct val="150000"/>
              </a:lnSpc>
              <a:spcBef>
                <a:spcPts val="0"/>
              </a:spcBef>
            </a:pPr>
            <a:r>
              <a:rPr lang="en-US" sz="1600" dirty="0">
                <a:solidFill>
                  <a:srgbClr val="00416B"/>
                </a:solidFill>
                <a:latin typeface="Gotham"/>
              </a:rPr>
              <a:t>Pilot area - Transform to CA native garden</a:t>
            </a:r>
            <a:endParaRPr lang="en-US" dirty="0"/>
          </a:p>
          <a:p>
            <a:pPr marL="742950" lvl="1" indent="-285750">
              <a:lnSpc>
                <a:spcPct val="150000"/>
              </a:lnSpc>
              <a:spcBef>
                <a:spcPts val="0"/>
              </a:spcBef>
            </a:pPr>
            <a:r>
              <a:rPr lang="en-US" sz="1600" dirty="0">
                <a:solidFill>
                  <a:srgbClr val="00416B"/>
                </a:solidFill>
                <a:latin typeface="Gotham"/>
              </a:rPr>
              <a:t>Berm used for sustainability feature</a:t>
            </a:r>
          </a:p>
          <a:p>
            <a:pPr marL="742950" lvl="1" indent="-285750">
              <a:lnSpc>
                <a:spcPct val="150000"/>
              </a:lnSpc>
              <a:spcBef>
                <a:spcPts val="0"/>
              </a:spcBef>
            </a:pPr>
            <a:endParaRPr lang="en-US" sz="1600">
              <a:solidFill>
                <a:srgbClr val="00416B"/>
              </a:solidFill>
              <a:latin typeface="Gotham" panose="02000504050000020004" pitchFamily="2" charset="0"/>
            </a:endParaRPr>
          </a:p>
          <a:p>
            <a:pPr marL="285750" indent="-285750">
              <a:lnSpc>
                <a:spcPct val="150000"/>
              </a:lnSpc>
            </a:pPr>
            <a:endParaRPr lang="en-US" sz="700">
              <a:solidFill>
                <a:srgbClr val="00416B"/>
              </a:solidFill>
              <a:latin typeface="Gotham" panose="02000504050000020004" pitchFamily="2" charset="0"/>
            </a:endParaRPr>
          </a:p>
        </p:txBody>
      </p:sp>
      <p:pic>
        <p:nvPicPr>
          <p:cNvPr id="2" name="Picture 1" descr="A fenced yard with a fence and a tree&#10;&#10;Description automatically generated">
            <a:extLst>
              <a:ext uri="{FF2B5EF4-FFF2-40B4-BE49-F238E27FC236}">
                <a16:creationId xmlns:a16="http://schemas.microsoft.com/office/drawing/2014/main" id="{22605DDA-FDF9-9E0F-00F7-B930FBF37834}"/>
              </a:ext>
            </a:extLst>
          </p:cNvPr>
          <p:cNvPicPr>
            <a:picLocks noChangeAspect="1"/>
          </p:cNvPicPr>
          <p:nvPr/>
        </p:nvPicPr>
        <p:blipFill>
          <a:blip r:embed="rId3"/>
          <a:stretch>
            <a:fillRect/>
          </a:stretch>
        </p:blipFill>
        <p:spPr>
          <a:xfrm>
            <a:off x="4723598" y="1825190"/>
            <a:ext cx="4304899" cy="3229276"/>
          </a:xfrm>
          <a:prstGeom prst="rect">
            <a:avLst/>
          </a:prstGeom>
        </p:spPr>
      </p:pic>
      <p:pic>
        <p:nvPicPr>
          <p:cNvPr id="4" name="Picture 3" descr="A group of people working in a garden&#10;&#10;Description automatically generated">
            <a:extLst>
              <a:ext uri="{FF2B5EF4-FFF2-40B4-BE49-F238E27FC236}">
                <a16:creationId xmlns:a16="http://schemas.microsoft.com/office/drawing/2014/main" id="{FF2C4ADF-3627-EFD6-0863-B65F5446E26B}"/>
              </a:ext>
            </a:extLst>
          </p:cNvPr>
          <p:cNvPicPr>
            <a:picLocks noChangeAspect="1"/>
          </p:cNvPicPr>
          <p:nvPr/>
        </p:nvPicPr>
        <p:blipFill>
          <a:blip r:embed="rId4"/>
          <a:stretch>
            <a:fillRect/>
          </a:stretch>
        </p:blipFill>
        <p:spPr>
          <a:xfrm>
            <a:off x="1097280" y="2516367"/>
            <a:ext cx="3361750" cy="2526296"/>
          </a:xfrm>
          <a:prstGeom prst="rect">
            <a:avLst/>
          </a:prstGeom>
        </p:spPr>
      </p:pic>
      <p:sp>
        <p:nvSpPr>
          <p:cNvPr id="5" name="TextBox 4">
            <a:extLst>
              <a:ext uri="{FF2B5EF4-FFF2-40B4-BE49-F238E27FC236}">
                <a16:creationId xmlns:a16="http://schemas.microsoft.com/office/drawing/2014/main" id="{5C6E7E10-465E-23BB-5191-6DF26BCAD4D3}"/>
              </a:ext>
            </a:extLst>
          </p:cNvPr>
          <p:cNvSpPr txBox="1"/>
          <p:nvPr/>
        </p:nvSpPr>
        <p:spPr>
          <a:xfrm>
            <a:off x="2032604" y="2210197"/>
            <a:ext cx="20453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416B"/>
                </a:solidFill>
                <a:latin typeface="Gotham"/>
              </a:rPr>
              <a:t>December 2022</a:t>
            </a:r>
          </a:p>
        </p:txBody>
      </p:sp>
    </p:spTree>
    <p:extLst>
      <p:ext uri="{BB962C8B-B14F-4D97-AF65-F5344CB8AC3E}">
        <p14:creationId xmlns:p14="http://schemas.microsoft.com/office/powerpoint/2010/main" val="971642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4" name="Shape 107">
            <a:extLst>
              <a:ext uri="{FF2B5EF4-FFF2-40B4-BE49-F238E27FC236}">
                <a16:creationId xmlns:a16="http://schemas.microsoft.com/office/drawing/2014/main" id="{1BE38111-9D74-87FC-B227-871F93A01903}"/>
              </a:ext>
            </a:extLst>
          </p:cNvPr>
          <p:cNvSpPr txBox="1">
            <a:spLocks noGrp="1"/>
          </p:cNvSpPr>
          <p:nvPr>
            <p:ph type="body" idx="1"/>
          </p:nvPr>
        </p:nvSpPr>
        <p:spPr>
          <a:xfrm>
            <a:off x="150007" y="931025"/>
            <a:ext cx="4682943" cy="3947431"/>
          </a:xfrm>
          <a:prstGeom prst="rect">
            <a:avLst/>
          </a:prstGeom>
        </p:spPr>
        <p:txBody>
          <a:bodyPr spcFirstLastPara="1" wrap="square" lIns="91425" tIns="91425" rIns="91425" bIns="91425" anchor="t" anchorCtr="0">
            <a:noAutofit/>
          </a:bodyPr>
          <a:lstStyle/>
          <a:p>
            <a:pPr marL="285750" indent="-285750">
              <a:lnSpc>
                <a:spcPct val="150000"/>
              </a:lnSpc>
            </a:pPr>
            <a:r>
              <a:rPr lang="en-US" dirty="0">
                <a:solidFill>
                  <a:srgbClr val="00416B"/>
                </a:solidFill>
                <a:latin typeface="Gotham"/>
              </a:rPr>
              <a:t>Plant establishment</a:t>
            </a:r>
          </a:p>
          <a:p>
            <a:pPr marL="742950" lvl="1" indent="-285750">
              <a:lnSpc>
                <a:spcPct val="150000"/>
              </a:lnSpc>
              <a:spcBef>
                <a:spcPts val="0"/>
              </a:spcBef>
            </a:pPr>
            <a:r>
              <a:rPr lang="en-US" sz="1600" dirty="0">
                <a:solidFill>
                  <a:srgbClr val="00416B"/>
                </a:solidFill>
                <a:latin typeface="Gotham"/>
              </a:rPr>
              <a:t>May take a year</a:t>
            </a:r>
          </a:p>
          <a:p>
            <a:pPr marL="742950" lvl="1" indent="-285750">
              <a:lnSpc>
                <a:spcPct val="150000"/>
              </a:lnSpc>
              <a:spcBef>
                <a:spcPts val="0"/>
              </a:spcBef>
            </a:pPr>
            <a:r>
              <a:rPr lang="en-US" sz="1600" dirty="0">
                <a:solidFill>
                  <a:srgbClr val="00416B"/>
                </a:solidFill>
                <a:latin typeface="Gotham"/>
              </a:rPr>
              <a:t>Temporary fencing</a:t>
            </a:r>
          </a:p>
          <a:p>
            <a:pPr marL="0" indent="0">
              <a:lnSpc>
                <a:spcPct val="150000"/>
              </a:lnSpc>
              <a:buNone/>
            </a:pPr>
            <a:endParaRPr lang="en-US" dirty="0">
              <a:solidFill>
                <a:srgbClr val="00416B"/>
              </a:solidFill>
              <a:latin typeface="Gotham" panose="02000504050000020004" pitchFamily="2" charset="0"/>
            </a:endParaRPr>
          </a:p>
          <a:p>
            <a:pPr marL="285750" indent="-285750">
              <a:lnSpc>
                <a:spcPct val="150000"/>
              </a:lnSpc>
            </a:pPr>
            <a:endParaRPr lang="en-US" sz="700">
              <a:solidFill>
                <a:srgbClr val="00416B"/>
              </a:solidFill>
              <a:latin typeface="Gotham" panose="02000504050000020004" pitchFamily="2" charset="0"/>
            </a:endParaRPr>
          </a:p>
        </p:txBody>
      </p:sp>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a:rPr>
              <a:t>Turf Removal: Colony Club HOA in Irvine</a:t>
            </a:r>
            <a:endParaRPr lang="en-US" dirty="0">
              <a:latin typeface="Gotham" panose="02000504050000020004" pitchFamily="2" charset="0"/>
            </a:endParaRPr>
          </a:p>
        </p:txBody>
      </p:sp>
      <p:pic>
        <p:nvPicPr>
          <p:cNvPr id="2" name="Picture 1" descr="A fenced in area with trees and a fence&#10;&#10;Description automatically generated">
            <a:extLst>
              <a:ext uri="{FF2B5EF4-FFF2-40B4-BE49-F238E27FC236}">
                <a16:creationId xmlns:a16="http://schemas.microsoft.com/office/drawing/2014/main" id="{29372C47-71C8-35BB-1F7C-E3580CE39339}"/>
              </a:ext>
            </a:extLst>
          </p:cNvPr>
          <p:cNvPicPr>
            <a:picLocks noChangeAspect="1"/>
          </p:cNvPicPr>
          <p:nvPr/>
        </p:nvPicPr>
        <p:blipFill>
          <a:blip r:embed="rId3"/>
          <a:stretch>
            <a:fillRect/>
          </a:stretch>
        </p:blipFill>
        <p:spPr>
          <a:xfrm>
            <a:off x="597616" y="2521533"/>
            <a:ext cx="3284219" cy="2460730"/>
          </a:xfrm>
          <a:prstGeom prst="rect">
            <a:avLst/>
          </a:prstGeom>
        </p:spPr>
      </p:pic>
      <p:pic>
        <p:nvPicPr>
          <p:cNvPr id="4" name="Picture 3" descr="A path with a lamp post and a fence&#10;&#10;Description automatically generated">
            <a:extLst>
              <a:ext uri="{FF2B5EF4-FFF2-40B4-BE49-F238E27FC236}">
                <a16:creationId xmlns:a16="http://schemas.microsoft.com/office/drawing/2014/main" id="{1CE8B7FE-3E2A-DD7B-82F0-331C965B04E1}"/>
              </a:ext>
            </a:extLst>
          </p:cNvPr>
          <p:cNvPicPr>
            <a:picLocks noChangeAspect="1"/>
          </p:cNvPicPr>
          <p:nvPr/>
        </p:nvPicPr>
        <p:blipFill>
          <a:blip r:embed="rId4"/>
          <a:stretch>
            <a:fillRect/>
          </a:stretch>
        </p:blipFill>
        <p:spPr>
          <a:xfrm>
            <a:off x="4017779" y="1204138"/>
            <a:ext cx="5015908" cy="3778545"/>
          </a:xfrm>
          <a:prstGeom prst="rect">
            <a:avLst/>
          </a:prstGeom>
        </p:spPr>
      </p:pic>
    </p:spTree>
    <p:extLst>
      <p:ext uri="{BB962C8B-B14F-4D97-AF65-F5344CB8AC3E}">
        <p14:creationId xmlns:p14="http://schemas.microsoft.com/office/powerpoint/2010/main" val="178546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4" name="Shape 107">
            <a:extLst>
              <a:ext uri="{FF2B5EF4-FFF2-40B4-BE49-F238E27FC236}">
                <a16:creationId xmlns:a16="http://schemas.microsoft.com/office/drawing/2014/main" id="{1BE38111-9D74-87FC-B227-871F93A01903}"/>
              </a:ext>
            </a:extLst>
          </p:cNvPr>
          <p:cNvSpPr txBox="1">
            <a:spLocks noGrp="1"/>
          </p:cNvSpPr>
          <p:nvPr>
            <p:ph type="body" idx="1"/>
          </p:nvPr>
        </p:nvSpPr>
        <p:spPr>
          <a:xfrm>
            <a:off x="150007" y="931025"/>
            <a:ext cx="5704023" cy="3947431"/>
          </a:xfrm>
          <a:prstGeom prst="rect">
            <a:avLst/>
          </a:prstGeom>
        </p:spPr>
        <p:txBody>
          <a:bodyPr spcFirstLastPara="1" wrap="square" lIns="91425" tIns="91425" rIns="91425" bIns="91425" anchor="t" anchorCtr="0">
            <a:noAutofit/>
          </a:bodyPr>
          <a:lstStyle/>
          <a:p>
            <a:pPr marL="285750" indent="-285750">
              <a:lnSpc>
                <a:spcPct val="150000"/>
              </a:lnSpc>
            </a:pPr>
            <a:r>
              <a:rPr lang="en-US" dirty="0">
                <a:solidFill>
                  <a:srgbClr val="00416B"/>
                </a:solidFill>
                <a:latin typeface="Gotham"/>
              </a:rPr>
              <a:t>Community engagement</a:t>
            </a:r>
            <a:endParaRPr lang="en-US" dirty="0">
              <a:solidFill>
                <a:srgbClr val="ADADAD"/>
              </a:solidFill>
            </a:endParaRPr>
          </a:p>
          <a:p>
            <a:pPr marL="285750" indent="-285750">
              <a:lnSpc>
                <a:spcPct val="150000"/>
              </a:lnSpc>
            </a:pPr>
            <a:r>
              <a:rPr lang="en-US" dirty="0">
                <a:solidFill>
                  <a:srgbClr val="00416B"/>
                </a:solidFill>
                <a:latin typeface="Gotham"/>
              </a:rPr>
              <a:t>More workshops to come!</a:t>
            </a:r>
            <a:endParaRPr lang="en-US" dirty="0"/>
          </a:p>
          <a:p>
            <a:pPr marL="0" indent="0">
              <a:lnSpc>
                <a:spcPct val="150000"/>
              </a:lnSpc>
              <a:buNone/>
            </a:pPr>
            <a:endParaRPr lang="en-US" dirty="0">
              <a:solidFill>
                <a:srgbClr val="00416B"/>
              </a:solidFill>
              <a:latin typeface="Gotham" panose="02000504050000020004" pitchFamily="2" charset="0"/>
            </a:endParaRPr>
          </a:p>
          <a:p>
            <a:pPr marL="285750" indent="-285750">
              <a:lnSpc>
                <a:spcPct val="150000"/>
              </a:lnSpc>
            </a:pPr>
            <a:endParaRPr lang="en-US" sz="700">
              <a:solidFill>
                <a:srgbClr val="00416B"/>
              </a:solidFill>
              <a:latin typeface="Gotham" panose="02000504050000020004" pitchFamily="2" charset="0"/>
            </a:endParaRPr>
          </a:p>
        </p:txBody>
      </p:sp>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Gotham"/>
              </a:rPr>
              <a:t>Turf Removal: Colony Club HOA in Irvine</a:t>
            </a:r>
            <a:endParaRPr lang="en-US" dirty="0">
              <a:latin typeface="Gotham" panose="02000504050000020004" pitchFamily="2" charset="0"/>
            </a:endParaRPr>
          </a:p>
        </p:txBody>
      </p:sp>
      <p:pic>
        <p:nvPicPr>
          <p:cNvPr id="4" name="Picture 3" descr="A group of people walking dogs in a park&#10;&#10;Description automatically generated">
            <a:extLst>
              <a:ext uri="{FF2B5EF4-FFF2-40B4-BE49-F238E27FC236}">
                <a16:creationId xmlns:a16="http://schemas.microsoft.com/office/drawing/2014/main" id="{3130DC1C-C0ED-9D10-868A-2750CD40B672}"/>
              </a:ext>
            </a:extLst>
          </p:cNvPr>
          <p:cNvPicPr>
            <a:picLocks noChangeAspect="1"/>
          </p:cNvPicPr>
          <p:nvPr/>
        </p:nvPicPr>
        <p:blipFill>
          <a:blip r:embed="rId3"/>
          <a:stretch>
            <a:fillRect/>
          </a:stretch>
        </p:blipFill>
        <p:spPr>
          <a:xfrm>
            <a:off x="3299460" y="1604275"/>
            <a:ext cx="2552699" cy="1904470"/>
          </a:xfrm>
          <a:prstGeom prst="rect">
            <a:avLst/>
          </a:prstGeom>
        </p:spPr>
      </p:pic>
      <p:pic>
        <p:nvPicPr>
          <p:cNvPr id="5" name="Picture 4" descr="A group of people standing next to a lamp post&#10;&#10;Description automatically generated">
            <a:extLst>
              <a:ext uri="{FF2B5EF4-FFF2-40B4-BE49-F238E27FC236}">
                <a16:creationId xmlns:a16="http://schemas.microsoft.com/office/drawing/2014/main" id="{F595CAA2-1440-1C2C-CBC5-0FF54509E8B9}"/>
              </a:ext>
            </a:extLst>
          </p:cNvPr>
          <p:cNvPicPr>
            <a:picLocks noChangeAspect="1"/>
          </p:cNvPicPr>
          <p:nvPr/>
        </p:nvPicPr>
        <p:blipFill>
          <a:blip r:embed="rId4"/>
          <a:stretch>
            <a:fillRect/>
          </a:stretch>
        </p:blipFill>
        <p:spPr>
          <a:xfrm>
            <a:off x="6294120" y="1382402"/>
            <a:ext cx="2727960" cy="3628376"/>
          </a:xfrm>
          <a:prstGeom prst="rect">
            <a:avLst/>
          </a:prstGeom>
        </p:spPr>
      </p:pic>
      <p:pic>
        <p:nvPicPr>
          <p:cNvPr id="6" name="Picture 5" descr="A person holding a potted plant&#10;&#10;Description automatically generated">
            <a:extLst>
              <a:ext uri="{FF2B5EF4-FFF2-40B4-BE49-F238E27FC236}">
                <a16:creationId xmlns:a16="http://schemas.microsoft.com/office/drawing/2014/main" id="{C8325373-7CA9-A791-593F-F6E0B83E01BD}"/>
              </a:ext>
            </a:extLst>
          </p:cNvPr>
          <p:cNvPicPr>
            <a:picLocks noChangeAspect="1"/>
          </p:cNvPicPr>
          <p:nvPr/>
        </p:nvPicPr>
        <p:blipFill>
          <a:blip r:embed="rId5"/>
          <a:stretch>
            <a:fillRect/>
          </a:stretch>
        </p:blipFill>
        <p:spPr>
          <a:xfrm>
            <a:off x="601980" y="2258702"/>
            <a:ext cx="2072640" cy="2767316"/>
          </a:xfrm>
          <a:prstGeom prst="rect">
            <a:avLst/>
          </a:prstGeom>
        </p:spPr>
      </p:pic>
      <p:pic>
        <p:nvPicPr>
          <p:cNvPr id="7" name="Picture 6" descr="A group of people sitting on a lawn&#10;&#10;Description automatically generated">
            <a:extLst>
              <a:ext uri="{FF2B5EF4-FFF2-40B4-BE49-F238E27FC236}">
                <a16:creationId xmlns:a16="http://schemas.microsoft.com/office/drawing/2014/main" id="{05FC28F8-B2C1-BF7E-AB9A-7D8B70BEDA82}"/>
              </a:ext>
            </a:extLst>
          </p:cNvPr>
          <p:cNvPicPr>
            <a:picLocks noChangeAspect="1"/>
          </p:cNvPicPr>
          <p:nvPr/>
        </p:nvPicPr>
        <p:blipFill rotWithShape="1">
          <a:blip r:embed="rId6"/>
          <a:srcRect t="8333" b="37152"/>
          <a:stretch/>
        </p:blipFill>
        <p:spPr>
          <a:xfrm>
            <a:off x="2727960" y="3587115"/>
            <a:ext cx="3505200" cy="1430923"/>
          </a:xfrm>
          <a:prstGeom prst="rect">
            <a:avLst/>
          </a:prstGeom>
        </p:spPr>
      </p:pic>
    </p:spTree>
    <p:extLst>
      <p:ext uri="{BB962C8B-B14F-4D97-AF65-F5344CB8AC3E}">
        <p14:creationId xmlns:p14="http://schemas.microsoft.com/office/powerpoint/2010/main" val="32609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a:latin typeface="Gotham" panose="02000504050000020004" pitchFamily="2" charset="0"/>
              </a:rPr>
              <a:t>Professional Landscaper Training</a:t>
            </a:r>
            <a:endParaRPr lang="en-US">
              <a:latin typeface="Gotham" panose="02000504050000020004" pitchFamily="2" charset="0"/>
            </a:endParaRPr>
          </a:p>
        </p:txBody>
      </p:sp>
      <p:pic>
        <p:nvPicPr>
          <p:cNvPr id="4" name="Picture 3">
            <a:extLst>
              <a:ext uri="{FF2B5EF4-FFF2-40B4-BE49-F238E27FC236}">
                <a16:creationId xmlns:a16="http://schemas.microsoft.com/office/drawing/2014/main" id="{20560415-1967-17C7-11BC-AE8D8B5C3865}"/>
              </a:ext>
            </a:extLst>
          </p:cNvPr>
          <p:cNvPicPr>
            <a:picLocks noChangeAspect="1"/>
          </p:cNvPicPr>
          <p:nvPr/>
        </p:nvPicPr>
        <p:blipFill>
          <a:blip r:embed="rId3"/>
          <a:stretch>
            <a:fillRect/>
          </a:stretch>
        </p:blipFill>
        <p:spPr>
          <a:xfrm>
            <a:off x="343306" y="3542143"/>
            <a:ext cx="2886478" cy="1333686"/>
          </a:xfrm>
          <a:prstGeom prst="rect">
            <a:avLst/>
          </a:prstGeom>
        </p:spPr>
      </p:pic>
      <p:pic>
        <p:nvPicPr>
          <p:cNvPr id="7" name="Picture 6">
            <a:extLst>
              <a:ext uri="{FF2B5EF4-FFF2-40B4-BE49-F238E27FC236}">
                <a16:creationId xmlns:a16="http://schemas.microsoft.com/office/drawing/2014/main" id="{F20AEE63-6A32-BCD6-D3C9-45B762D050DF}"/>
              </a:ext>
            </a:extLst>
          </p:cNvPr>
          <p:cNvPicPr>
            <a:picLocks noChangeAspect="1"/>
          </p:cNvPicPr>
          <p:nvPr/>
        </p:nvPicPr>
        <p:blipFill>
          <a:blip r:embed="rId4"/>
          <a:stretch>
            <a:fillRect/>
          </a:stretch>
        </p:blipFill>
        <p:spPr>
          <a:xfrm>
            <a:off x="6025896" y="3588753"/>
            <a:ext cx="2876951" cy="1419423"/>
          </a:xfrm>
          <a:prstGeom prst="rect">
            <a:avLst/>
          </a:prstGeom>
        </p:spPr>
      </p:pic>
      <p:grpSp>
        <p:nvGrpSpPr>
          <p:cNvPr id="12" name="Group 11">
            <a:extLst>
              <a:ext uri="{FF2B5EF4-FFF2-40B4-BE49-F238E27FC236}">
                <a16:creationId xmlns:a16="http://schemas.microsoft.com/office/drawing/2014/main" id="{B90CCBA9-D9DF-45F2-292D-40594C65F875}"/>
              </a:ext>
            </a:extLst>
          </p:cNvPr>
          <p:cNvGrpSpPr>
            <a:grpSpLocks/>
          </p:cNvGrpSpPr>
          <p:nvPr/>
        </p:nvGrpSpPr>
        <p:grpSpPr>
          <a:xfrm>
            <a:off x="2278776" y="1372928"/>
            <a:ext cx="2234711" cy="304310"/>
            <a:chOff x="0" y="0"/>
            <a:chExt cx="2234711" cy="304310"/>
          </a:xfrm>
        </p:grpSpPr>
        <p:sp>
          <p:nvSpPr>
            <p:cNvPr id="39" name="Graphic 19">
              <a:extLst>
                <a:ext uri="{FF2B5EF4-FFF2-40B4-BE49-F238E27FC236}">
                  <a16:creationId xmlns:a16="http://schemas.microsoft.com/office/drawing/2014/main" id="{CE16B4FD-3BB1-B8B8-A6D0-C9225B08D9B1}"/>
                </a:ext>
              </a:extLst>
            </p:cNvPr>
            <p:cNvSpPr/>
            <p:nvPr/>
          </p:nvSpPr>
          <p:spPr>
            <a:xfrm>
              <a:off x="0" y="270109"/>
              <a:ext cx="2231390" cy="1270"/>
            </a:xfrm>
            <a:custGeom>
              <a:avLst/>
              <a:gdLst/>
              <a:ahLst/>
              <a:cxnLst/>
              <a:rect l="l" t="t" r="r" b="b"/>
              <a:pathLst>
                <a:path w="2231390">
                  <a:moveTo>
                    <a:pt x="0" y="0"/>
                  </a:moveTo>
                  <a:lnTo>
                    <a:pt x="2231059" y="0"/>
                  </a:lnTo>
                </a:path>
              </a:pathLst>
            </a:custGeom>
            <a:ln w="7721">
              <a:solidFill>
                <a:srgbClr val="BCBEC0"/>
              </a:solidFill>
              <a:prstDash val="solid"/>
            </a:ln>
          </p:spPr>
          <p:txBody>
            <a:bodyPr wrap="square" lIns="0" tIns="0" rIns="0" bIns="0" rtlCol="0">
              <a:prstTxWarp prst="textNoShape">
                <a:avLst/>
              </a:prstTxWarp>
              <a:noAutofit/>
            </a:bodyPr>
            <a:lstStyle/>
            <a:p>
              <a:endParaRPr lang="en-US"/>
            </a:p>
          </p:txBody>
        </p:sp>
        <p:pic>
          <p:nvPicPr>
            <p:cNvPr id="40" name="Image 20">
              <a:extLst>
                <a:ext uri="{FF2B5EF4-FFF2-40B4-BE49-F238E27FC236}">
                  <a16:creationId xmlns:a16="http://schemas.microsoft.com/office/drawing/2014/main" id="{9576BF68-960C-E1E4-91C3-591F6B399166}"/>
                </a:ext>
              </a:extLst>
            </p:cNvPr>
            <p:cNvPicPr/>
            <p:nvPr/>
          </p:nvPicPr>
          <p:blipFill>
            <a:blip r:embed="rId5" cstate="print"/>
            <a:stretch>
              <a:fillRect/>
            </a:stretch>
          </p:blipFill>
          <p:spPr>
            <a:xfrm>
              <a:off x="1338982" y="5570"/>
              <a:ext cx="170021" cy="210929"/>
            </a:xfrm>
            <a:prstGeom prst="rect">
              <a:avLst/>
            </a:prstGeom>
          </p:spPr>
        </p:pic>
        <p:pic>
          <p:nvPicPr>
            <p:cNvPr id="41" name="Image 21">
              <a:extLst>
                <a:ext uri="{FF2B5EF4-FFF2-40B4-BE49-F238E27FC236}">
                  <a16:creationId xmlns:a16="http://schemas.microsoft.com/office/drawing/2014/main" id="{1BCEAD13-F8D6-0F4B-20EB-7A55564A3897}"/>
                </a:ext>
              </a:extLst>
            </p:cNvPr>
            <p:cNvPicPr/>
            <p:nvPr/>
          </p:nvPicPr>
          <p:blipFill>
            <a:blip r:embed="rId6" cstate="print"/>
            <a:stretch>
              <a:fillRect/>
            </a:stretch>
          </p:blipFill>
          <p:spPr>
            <a:xfrm>
              <a:off x="1537243" y="61861"/>
              <a:ext cx="85877" cy="152171"/>
            </a:xfrm>
            <a:prstGeom prst="rect">
              <a:avLst/>
            </a:prstGeom>
          </p:spPr>
        </p:pic>
        <p:pic>
          <p:nvPicPr>
            <p:cNvPr id="42" name="Image 22">
              <a:extLst>
                <a:ext uri="{FF2B5EF4-FFF2-40B4-BE49-F238E27FC236}">
                  <a16:creationId xmlns:a16="http://schemas.microsoft.com/office/drawing/2014/main" id="{D3280DA0-9B1E-9059-92CF-6A0F1C8F869C}"/>
                </a:ext>
              </a:extLst>
            </p:cNvPr>
            <p:cNvPicPr/>
            <p:nvPr/>
          </p:nvPicPr>
          <p:blipFill>
            <a:blip r:embed="rId7" cstate="print"/>
            <a:stretch>
              <a:fillRect/>
            </a:stretch>
          </p:blipFill>
          <p:spPr>
            <a:xfrm>
              <a:off x="1647930" y="0"/>
              <a:ext cx="90157" cy="216496"/>
            </a:xfrm>
            <a:prstGeom prst="rect">
              <a:avLst/>
            </a:prstGeom>
          </p:spPr>
        </p:pic>
        <p:pic>
          <p:nvPicPr>
            <p:cNvPr id="43" name="Image 23">
              <a:extLst>
                <a:ext uri="{FF2B5EF4-FFF2-40B4-BE49-F238E27FC236}">
                  <a16:creationId xmlns:a16="http://schemas.microsoft.com/office/drawing/2014/main" id="{855DE817-E643-ED4B-9D62-6C2FF5065F99}"/>
                </a:ext>
              </a:extLst>
            </p:cNvPr>
            <p:cNvPicPr/>
            <p:nvPr/>
          </p:nvPicPr>
          <p:blipFill>
            <a:blip r:embed="rId8" cstate="print"/>
            <a:stretch>
              <a:fillRect/>
            </a:stretch>
          </p:blipFill>
          <p:spPr>
            <a:xfrm>
              <a:off x="1758615" y="61862"/>
              <a:ext cx="253014" cy="154636"/>
            </a:xfrm>
            <a:prstGeom prst="rect">
              <a:avLst/>
            </a:prstGeom>
          </p:spPr>
        </p:pic>
        <p:pic>
          <p:nvPicPr>
            <p:cNvPr id="44" name="Image 24">
              <a:extLst>
                <a:ext uri="{FF2B5EF4-FFF2-40B4-BE49-F238E27FC236}">
                  <a16:creationId xmlns:a16="http://schemas.microsoft.com/office/drawing/2014/main" id="{20006F39-5614-0A42-5F39-A7B06FBEF237}"/>
                </a:ext>
              </a:extLst>
            </p:cNvPr>
            <p:cNvPicPr/>
            <p:nvPr/>
          </p:nvPicPr>
          <p:blipFill>
            <a:blip r:embed="rId9" cstate="print"/>
            <a:stretch>
              <a:fillRect/>
            </a:stretch>
          </p:blipFill>
          <p:spPr>
            <a:xfrm>
              <a:off x="2039575" y="61868"/>
              <a:ext cx="195136" cy="242442"/>
            </a:xfrm>
            <a:prstGeom prst="rect">
              <a:avLst/>
            </a:prstGeom>
          </p:spPr>
        </p:pic>
      </p:grpSp>
      <p:grpSp>
        <p:nvGrpSpPr>
          <p:cNvPr id="13" name="Group 12">
            <a:extLst>
              <a:ext uri="{FF2B5EF4-FFF2-40B4-BE49-F238E27FC236}">
                <a16:creationId xmlns:a16="http://schemas.microsoft.com/office/drawing/2014/main" id="{39378712-69BB-AC68-E356-BDEE4FBFA5BE}"/>
              </a:ext>
            </a:extLst>
          </p:cNvPr>
          <p:cNvGrpSpPr>
            <a:grpSpLocks/>
          </p:cNvGrpSpPr>
          <p:nvPr/>
        </p:nvGrpSpPr>
        <p:grpSpPr>
          <a:xfrm>
            <a:off x="2291476" y="1715193"/>
            <a:ext cx="1963146" cy="115978"/>
            <a:chOff x="0" y="0"/>
            <a:chExt cx="1963146" cy="115978"/>
          </a:xfrm>
        </p:grpSpPr>
        <p:pic>
          <p:nvPicPr>
            <p:cNvPr id="36" name="Image 26">
              <a:extLst>
                <a:ext uri="{FF2B5EF4-FFF2-40B4-BE49-F238E27FC236}">
                  <a16:creationId xmlns:a16="http://schemas.microsoft.com/office/drawing/2014/main" id="{A6FB28A3-F200-CFF3-038C-CD49FE9A879E}"/>
                </a:ext>
              </a:extLst>
            </p:cNvPr>
            <p:cNvPicPr/>
            <p:nvPr/>
          </p:nvPicPr>
          <p:blipFill>
            <a:blip r:embed="rId10" cstate="print"/>
            <a:stretch>
              <a:fillRect/>
            </a:stretch>
          </p:blipFill>
          <p:spPr>
            <a:xfrm>
              <a:off x="0" y="824"/>
              <a:ext cx="77431" cy="113919"/>
            </a:xfrm>
            <a:prstGeom prst="rect">
              <a:avLst/>
            </a:prstGeom>
          </p:spPr>
        </p:pic>
        <p:sp>
          <p:nvSpPr>
            <p:cNvPr id="37" name="Graphic 27">
              <a:extLst>
                <a:ext uri="{FF2B5EF4-FFF2-40B4-BE49-F238E27FC236}">
                  <a16:creationId xmlns:a16="http://schemas.microsoft.com/office/drawing/2014/main" id="{3A2E6B23-9B6E-333F-4B25-CAA3B2156E3E}"/>
                </a:ext>
              </a:extLst>
            </p:cNvPr>
            <p:cNvSpPr/>
            <p:nvPr/>
          </p:nvSpPr>
          <p:spPr>
            <a:xfrm>
              <a:off x="97948" y="1678"/>
              <a:ext cx="163830" cy="114300"/>
            </a:xfrm>
            <a:custGeom>
              <a:avLst/>
              <a:gdLst/>
              <a:ahLst/>
              <a:cxnLst/>
              <a:rect l="l" t="t" r="r" b="b"/>
              <a:pathLst>
                <a:path w="163830" h="114300">
                  <a:moveTo>
                    <a:pt x="69265" y="0"/>
                  </a:moveTo>
                  <a:lnTo>
                    <a:pt x="61607" y="0"/>
                  </a:lnTo>
                  <a:lnTo>
                    <a:pt x="61607" y="70446"/>
                  </a:lnTo>
                  <a:lnTo>
                    <a:pt x="59601" y="87083"/>
                  </a:lnTo>
                  <a:lnTo>
                    <a:pt x="53962" y="98526"/>
                  </a:lnTo>
                  <a:lnTo>
                    <a:pt x="45224" y="105130"/>
                  </a:lnTo>
                  <a:lnTo>
                    <a:pt x="33959" y="107251"/>
                  </a:lnTo>
                  <a:lnTo>
                    <a:pt x="23736" y="105270"/>
                  </a:lnTo>
                  <a:lnTo>
                    <a:pt x="15367" y="98894"/>
                  </a:lnTo>
                  <a:lnTo>
                    <a:pt x="9728" y="87503"/>
                  </a:lnTo>
                  <a:lnTo>
                    <a:pt x="7658" y="70446"/>
                  </a:lnTo>
                  <a:lnTo>
                    <a:pt x="7658" y="0"/>
                  </a:lnTo>
                  <a:lnTo>
                    <a:pt x="0" y="0"/>
                  </a:lnTo>
                  <a:lnTo>
                    <a:pt x="0" y="71272"/>
                  </a:lnTo>
                  <a:lnTo>
                    <a:pt x="2768" y="91554"/>
                  </a:lnTo>
                  <a:lnTo>
                    <a:pt x="10185" y="104698"/>
                  </a:lnTo>
                  <a:lnTo>
                    <a:pt x="20916" y="111785"/>
                  </a:lnTo>
                  <a:lnTo>
                    <a:pt x="33629" y="113906"/>
                  </a:lnTo>
                  <a:lnTo>
                    <a:pt x="47205" y="111620"/>
                  </a:lnTo>
                  <a:lnTo>
                    <a:pt x="58559" y="104114"/>
                  </a:lnTo>
                  <a:lnTo>
                    <a:pt x="66357" y="90436"/>
                  </a:lnTo>
                  <a:lnTo>
                    <a:pt x="69265" y="69608"/>
                  </a:lnTo>
                  <a:lnTo>
                    <a:pt x="69265" y="0"/>
                  </a:lnTo>
                  <a:close/>
                </a:path>
                <a:path w="163830" h="114300">
                  <a:moveTo>
                    <a:pt x="163398" y="112242"/>
                  </a:moveTo>
                  <a:lnTo>
                    <a:pt x="150736" y="73113"/>
                  </a:lnTo>
                  <a:lnTo>
                    <a:pt x="148640" y="66611"/>
                  </a:lnTo>
                  <a:lnTo>
                    <a:pt x="140754" y="42227"/>
                  </a:lnTo>
                  <a:lnTo>
                    <a:pt x="140754" y="66611"/>
                  </a:lnTo>
                  <a:lnTo>
                    <a:pt x="105600" y="66611"/>
                  </a:lnTo>
                  <a:lnTo>
                    <a:pt x="117424" y="30645"/>
                  </a:lnTo>
                  <a:lnTo>
                    <a:pt x="119697" y="22821"/>
                  </a:lnTo>
                  <a:lnTo>
                    <a:pt x="121462" y="16484"/>
                  </a:lnTo>
                  <a:lnTo>
                    <a:pt x="122923" y="9321"/>
                  </a:lnTo>
                  <a:lnTo>
                    <a:pt x="123431" y="9321"/>
                  </a:lnTo>
                  <a:lnTo>
                    <a:pt x="124955" y="16649"/>
                  </a:lnTo>
                  <a:lnTo>
                    <a:pt x="126428" y="22821"/>
                  </a:lnTo>
                  <a:lnTo>
                    <a:pt x="128917" y="30810"/>
                  </a:lnTo>
                  <a:lnTo>
                    <a:pt x="140754" y="66611"/>
                  </a:lnTo>
                  <a:lnTo>
                    <a:pt x="140754" y="42227"/>
                  </a:lnTo>
                  <a:lnTo>
                    <a:pt x="130111" y="9321"/>
                  </a:lnTo>
                  <a:lnTo>
                    <a:pt x="127088" y="0"/>
                  </a:lnTo>
                  <a:lnTo>
                    <a:pt x="119608" y="0"/>
                  </a:lnTo>
                  <a:lnTo>
                    <a:pt x="83286" y="112242"/>
                  </a:lnTo>
                  <a:lnTo>
                    <a:pt x="91122" y="112242"/>
                  </a:lnTo>
                  <a:lnTo>
                    <a:pt x="103441" y="73113"/>
                  </a:lnTo>
                  <a:lnTo>
                    <a:pt x="142900" y="73113"/>
                  </a:lnTo>
                  <a:lnTo>
                    <a:pt x="155409" y="112242"/>
                  </a:lnTo>
                  <a:lnTo>
                    <a:pt x="163398" y="112242"/>
                  </a:lnTo>
                  <a:close/>
                </a:path>
              </a:pathLst>
            </a:custGeom>
            <a:solidFill>
              <a:srgbClr val="6D6E71"/>
            </a:solidFill>
          </p:spPr>
          <p:txBody>
            <a:bodyPr wrap="square" lIns="0" tIns="0" rIns="0" bIns="0" rtlCol="0">
              <a:prstTxWarp prst="textNoShape">
                <a:avLst/>
              </a:prstTxWarp>
              <a:noAutofit/>
            </a:bodyPr>
            <a:lstStyle/>
            <a:p>
              <a:endParaRPr lang="en-US"/>
            </a:p>
          </p:txBody>
        </p:sp>
        <p:pic>
          <p:nvPicPr>
            <p:cNvPr id="38" name="Image 28">
              <a:extLst>
                <a:ext uri="{FF2B5EF4-FFF2-40B4-BE49-F238E27FC236}">
                  <a16:creationId xmlns:a16="http://schemas.microsoft.com/office/drawing/2014/main" id="{F0B1E96A-6B5C-16AA-62E4-BCACD6179887}"/>
                </a:ext>
              </a:extLst>
            </p:cNvPr>
            <p:cNvPicPr/>
            <p:nvPr/>
          </p:nvPicPr>
          <p:blipFill>
            <a:blip r:embed="rId11" cstate="print"/>
            <a:stretch>
              <a:fillRect/>
            </a:stretch>
          </p:blipFill>
          <p:spPr>
            <a:xfrm>
              <a:off x="279881" y="0"/>
              <a:ext cx="1683265" cy="115582"/>
            </a:xfrm>
            <a:prstGeom prst="rect">
              <a:avLst/>
            </a:prstGeom>
          </p:spPr>
        </p:pic>
      </p:grpSp>
      <p:grpSp>
        <p:nvGrpSpPr>
          <p:cNvPr id="14" name="Group 13">
            <a:extLst>
              <a:ext uri="{FF2B5EF4-FFF2-40B4-BE49-F238E27FC236}">
                <a16:creationId xmlns:a16="http://schemas.microsoft.com/office/drawing/2014/main" id="{60F503CE-33FF-4EAD-FA30-FAA7714F16CE}"/>
              </a:ext>
            </a:extLst>
          </p:cNvPr>
          <p:cNvGrpSpPr>
            <a:grpSpLocks/>
          </p:cNvGrpSpPr>
          <p:nvPr/>
        </p:nvGrpSpPr>
        <p:grpSpPr>
          <a:xfrm>
            <a:off x="698261" y="1002189"/>
            <a:ext cx="1460450" cy="930405"/>
            <a:chOff x="0" y="7721"/>
            <a:chExt cx="1460450" cy="930405"/>
          </a:xfrm>
        </p:grpSpPr>
        <p:sp>
          <p:nvSpPr>
            <p:cNvPr id="24" name="Graphic 30">
              <a:extLst>
                <a:ext uri="{FF2B5EF4-FFF2-40B4-BE49-F238E27FC236}">
                  <a16:creationId xmlns:a16="http://schemas.microsoft.com/office/drawing/2014/main" id="{15E2C3CA-E387-4C70-4805-AF9E6B2301FF}"/>
                </a:ext>
              </a:extLst>
            </p:cNvPr>
            <p:cNvSpPr/>
            <p:nvPr/>
          </p:nvSpPr>
          <p:spPr>
            <a:xfrm>
              <a:off x="479264" y="648397"/>
              <a:ext cx="977265" cy="1270"/>
            </a:xfrm>
            <a:custGeom>
              <a:avLst/>
              <a:gdLst/>
              <a:ahLst/>
              <a:cxnLst/>
              <a:rect l="l" t="t" r="r" b="b"/>
              <a:pathLst>
                <a:path w="977265">
                  <a:moveTo>
                    <a:pt x="0" y="0"/>
                  </a:moveTo>
                  <a:lnTo>
                    <a:pt x="977239" y="0"/>
                  </a:lnTo>
                </a:path>
              </a:pathLst>
            </a:custGeom>
            <a:ln w="7721">
              <a:solidFill>
                <a:srgbClr val="01638D"/>
              </a:solidFill>
              <a:prstDash val="solid"/>
            </a:ln>
          </p:spPr>
          <p:txBody>
            <a:bodyPr wrap="square" lIns="0" tIns="0" rIns="0" bIns="0" rtlCol="0">
              <a:prstTxWarp prst="textNoShape">
                <a:avLst/>
              </a:prstTxWarp>
              <a:noAutofit/>
            </a:bodyPr>
            <a:lstStyle/>
            <a:p>
              <a:endParaRPr lang="en-US"/>
            </a:p>
          </p:txBody>
        </p:sp>
        <p:pic>
          <p:nvPicPr>
            <p:cNvPr id="25" name="Image 31">
              <a:extLst>
                <a:ext uri="{FF2B5EF4-FFF2-40B4-BE49-F238E27FC236}">
                  <a16:creationId xmlns:a16="http://schemas.microsoft.com/office/drawing/2014/main" id="{AC837756-7A32-5353-EB68-0F081C36A051}"/>
                </a:ext>
              </a:extLst>
            </p:cNvPr>
            <p:cNvPicPr/>
            <p:nvPr/>
          </p:nvPicPr>
          <p:blipFill>
            <a:blip r:embed="rId12" cstate="print"/>
            <a:stretch>
              <a:fillRect/>
            </a:stretch>
          </p:blipFill>
          <p:spPr>
            <a:xfrm>
              <a:off x="86793" y="332172"/>
              <a:ext cx="439010" cy="602351"/>
            </a:xfrm>
            <a:prstGeom prst="rect">
              <a:avLst/>
            </a:prstGeom>
          </p:spPr>
        </p:pic>
        <p:sp>
          <p:nvSpPr>
            <p:cNvPr id="26" name="Graphic 32">
              <a:extLst>
                <a:ext uri="{FF2B5EF4-FFF2-40B4-BE49-F238E27FC236}">
                  <a16:creationId xmlns:a16="http://schemas.microsoft.com/office/drawing/2014/main" id="{BD7F1148-9243-A656-1FCB-C9DCE8D0C187}"/>
                </a:ext>
              </a:extLst>
            </p:cNvPr>
            <p:cNvSpPr/>
            <p:nvPr/>
          </p:nvSpPr>
          <p:spPr>
            <a:xfrm>
              <a:off x="0" y="112700"/>
              <a:ext cx="536575" cy="635635"/>
            </a:xfrm>
            <a:custGeom>
              <a:avLst/>
              <a:gdLst/>
              <a:ahLst/>
              <a:cxnLst/>
              <a:rect l="l" t="t" r="r" b="b"/>
              <a:pathLst>
                <a:path w="536575" h="635635">
                  <a:moveTo>
                    <a:pt x="51466" y="0"/>
                  </a:moveTo>
                  <a:lnTo>
                    <a:pt x="0" y="2724"/>
                  </a:lnTo>
                  <a:lnTo>
                    <a:pt x="34206" y="10749"/>
                  </a:lnTo>
                  <a:lnTo>
                    <a:pt x="62423" y="22360"/>
                  </a:lnTo>
                  <a:lnTo>
                    <a:pt x="103754" y="54887"/>
                  </a:lnTo>
                  <a:lnTo>
                    <a:pt x="129722" y="97392"/>
                  </a:lnTo>
                  <a:lnTo>
                    <a:pt x="146056" y="146964"/>
                  </a:lnTo>
                  <a:lnTo>
                    <a:pt x="158486" y="200693"/>
                  </a:lnTo>
                  <a:lnTo>
                    <a:pt x="165027" y="228206"/>
                  </a:lnTo>
                  <a:lnTo>
                    <a:pt x="182343" y="282710"/>
                  </a:lnTo>
                  <a:lnTo>
                    <a:pt x="210078" y="334091"/>
                  </a:lnTo>
                  <a:lnTo>
                    <a:pt x="253962" y="379440"/>
                  </a:lnTo>
                  <a:lnTo>
                    <a:pt x="319724" y="415844"/>
                  </a:lnTo>
                  <a:lnTo>
                    <a:pt x="362599" y="429781"/>
                  </a:lnTo>
                  <a:lnTo>
                    <a:pt x="413092" y="440391"/>
                  </a:lnTo>
                  <a:lnTo>
                    <a:pt x="426315" y="397522"/>
                  </a:lnTo>
                  <a:lnTo>
                    <a:pt x="433477" y="356052"/>
                  </a:lnTo>
                  <a:lnTo>
                    <a:pt x="434475" y="316006"/>
                  </a:lnTo>
                  <a:lnTo>
                    <a:pt x="429205" y="277407"/>
                  </a:lnTo>
                  <a:lnTo>
                    <a:pt x="417563" y="240281"/>
                  </a:lnTo>
                  <a:lnTo>
                    <a:pt x="399445" y="204651"/>
                  </a:lnTo>
                  <a:lnTo>
                    <a:pt x="374747" y="170541"/>
                  </a:lnTo>
                  <a:lnTo>
                    <a:pt x="343365" y="137975"/>
                  </a:lnTo>
                  <a:lnTo>
                    <a:pt x="305195" y="106978"/>
                  </a:lnTo>
                  <a:lnTo>
                    <a:pt x="260134" y="77574"/>
                  </a:lnTo>
                  <a:lnTo>
                    <a:pt x="208076" y="49787"/>
                  </a:lnTo>
                  <a:lnTo>
                    <a:pt x="148920" y="23641"/>
                  </a:lnTo>
                  <a:lnTo>
                    <a:pt x="196604" y="37330"/>
                  </a:lnTo>
                  <a:lnTo>
                    <a:pt x="241025" y="53955"/>
                  </a:lnTo>
                  <a:lnTo>
                    <a:pt x="282049" y="73326"/>
                  </a:lnTo>
                  <a:lnTo>
                    <a:pt x="319540" y="95247"/>
                  </a:lnTo>
                  <a:lnTo>
                    <a:pt x="353364" y="119527"/>
                  </a:lnTo>
                  <a:lnTo>
                    <a:pt x="383386" y="145973"/>
                  </a:lnTo>
                  <a:lnTo>
                    <a:pt x="409471" y="174391"/>
                  </a:lnTo>
                  <a:lnTo>
                    <a:pt x="449291" y="236374"/>
                  </a:lnTo>
                  <a:lnTo>
                    <a:pt x="471747" y="303932"/>
                  </a:lnTo>
                  <a:lnTo>
                    <a:pt x="476127" y="339320"/>
                  </a:lnTo>
                  <a:lnTo>
                    <a:pt x="475761" y="375523"/>
                  </a:lnTo>
                  <a:lnTo>
                    <a:pt x="460253" y="449603"/>
                  </a:lnTo>
                  <a:lnTo>
                    <a:pt x="444842" y="487094"/>
                  </a:lnTo>
                  <a:lnTo>
                    <a:pt x="424147" y="524629"/>
                  </a:lnTo>
                  <a:lnTo>
                    <a:pt x="398032" y="562014"/>
                  </a:lnTo>
                  <a:lnTo>
                    <a:pt x="366363" y="599057"/>
                  </a:lnTo>
                  <a:lnTo>
                    <a:pt x="329006" y="635565"/>
                  </a:lnTo>
                  <a:lnTo>
                    <a:pt x="368511" y="608411"/>
                  </a:lnTo>
                  <a:lnTo>
                    <a:pt x="403617" y="580266"/>
                  </a:lnTo>
                  <a:lnTo>
                    <a:pt x="434410" y="551282"/>
                  </a:lnTo>
                  <a:lnTo>
                    <a:pt x="460975" y="521610"/>
                  </a:lnTo>
                  <a:lnTo>
                    <a:pt x="501761" y="460818"/>
                  </a:lnTo>
                  <a:lnTo>
                    <a:pt x="526656" y="399109"/>
                  </a:lnTo>
                  <a:lnTo>
                    <a:pt x="536341" y="337703"/>
                  </a:lnTo>
                  <a:lnTo>
                    <a:pt x="535693" y="307495"/>
                  </a:lnTo>
                  <a:lnTo>
                    <a:pt x="523840" y="248832"/>
                  </a:lnTo>
                  <a:lnTo>
                    <a:pt x="498481" y="193522"/>
                  </a:lnTo>
                  <a:lnTo>
                    <a:pt x="460297" y="142785"/>
                  </a:lnTo>
                  <a:lnTo>
                    <a:pt x="409968" y="97842"/>
                  </a:lnTo>
                  <a:lnTo>
                    <a:pt x="348175" y="59912"/>
                  </a:lnTo>
                  <a:lnTo>
                    <a:pt x="313193" y="43958"/>
                  </a:lnTo>
                  <a:lnTo>
                    <a:pt x="275601" y="30215"/>
                  </a:lnTo>
                  <a:lnTo>
                    <a:pt x="235484" y="18835"/>
                  </a:lnTo>
                  <a:lnTo>
                    <a:pt x="192926" y="9971"/>
                  </a:lnTo>
                  <a:lnTo>
                    <a:pt x="148014" y="3776"/>
                  </a:lnTo>
                  <a:lnTo>
                    <a:pt x="100832" y="401"/>
                  </a:lnTo>
                  <a:lnTo>
                    <a:pt x="51466" y="0"/>
                  </a:lnTo>
                  <a:close/>
                </a:path>
              </a:pathLst>
            </a:custGeom>
            <a:solidFill>
              <a:srgbClr val="009447"/>
            </a:solidFill>
          </p:spPr>
          <p:txBody>
            <a:bodyPr wrap="square" lIns="0" tIns="0" rIns="0" bIns="0" rtlCol="0">
              <a:prstTxWarp prst="textNoShape">
                <a:avLst/>
              </a:prstTxWarp>
              <a:noAutofit/>
            </a:bodyPr>
            <a:lstStyle/>
            <a:p>
              <a:endParaRPr lang="en-US"/>
            </a:p>
          </p:txBody>
        </p:sp>
        <p:sp>
          <p:nvSpPr>
            <p:cNvPr id="27" name="Graphic 33">
              <a:extLst>
                <a:ext uri="{FF2B5EF4-FFF2-40B4-BE49-F238E27FC236}">
                  <a16:creationId xmlns:a16="http://schemas.microsoft.com/office/drawing/2014/main" id="{36BB3F2D-35ED-1EA4-C9EF-40B372D50F9F}"/>
                </a:ext>
              </a:extLst>
            </p:cNvPr>
            <p:cNvSpPr/>
            <p:nvPr/>
          </p:nvSpPr>
          <p:spPr>
            <a:xfrm>
              <a:off x="167874" y="36188"/>
              <a:ext cx="775970" cy="662305"/>
            </a:xfrm>
            <a:custGeom>
              <a:avLst/>
              <a:gdLst/>
              <a:ahLst/>
              <a:cxnLst/>
              <a:rect l="l" t="t" r="r" b="b"/>
              <a:pathLst>
                <a:path w="775970" h="662305">
                  <a:moveTo>
                    <a:pt x="124774" y="0"/>
                  </a:moveTo>
                  <a:lnTo>
                    <a:pt x="0" y="11798"/>
                  </a:lnTo>
                  <a:lnTo>
                    <a:pt x="40169" y="11172"/>
                  </a:lnTo>
                  <a:lnTo>
                    <a:pt x="138455" y="23901"/>
                  </a:lnTo>
                  <a:lnTo>
                    <a:pt x="261525" y="71902"/>
                  </a:lnTo>
                  <a:lnTo>
                    <a:pt x="376047" y="177089"/>
                  </a:lnTo>
                  <a:lnTo>
                    <a:pt x="432411" y="261701"/>
                  </a:lnTo>
                  <a:lnTo>
                    <a:pt x="458438" y="329400"/>
                  </a:lnTo>
                  <a:lnTo>
                    <a:pt x="460643" y="415729"/>
                  </a:lnTo>
                  <a:lnTo>
                    <a:pt x="445541" y="556235"/>
                  </a:lnTo>
                  <a:lnTo>
                    <a:pt x="522693" y="556235"/>
                  </a:lnTo>
                  <a:lnTo>
                    <a:pt x="549138" y="378660"/>
                  </a:lnTo>
                  <a:lnTo>
                    <a:pt x="568492" y="245267"/>
                  </a:lnTo>
                  <a:lnTo>
                    <a:pt x="579755" y="160871"/>
                  </a:lnTo>
                  <a:lnTo>
                    <a:pt x="580682" y="160871"/>
                  </a:lnTo>
                  <a:lnTo>
                    <a:pt x="583543" y="199276"/>
                  </a:lnTo>
                  <a:lnTo>
                    <a:pt x="589668" y="264276"/>
                  </a:lnTo>
                  <a:lnTo>
                    <a:pt x="630326" y="661975"/>
                  </a:lnTo>
                  <a:lnTo>
                    <a:pt x="691565" y="661975"/>
                  </a:lnTo>
                  <a:lnTo>
                    <a:pt x="775538" y="8052"/>
                  </a:lnTo>
                  <a:lnTo>
                    <a:pt x="723531" y="8052"/>
                  </a:lnTo>
                  <a:lnTo>
                    <a:pt x="662800" y="570332"/>
                  </a:lnTo>
                  <a:lnTo>
                    <a:pt x="659409" y="531695"/>
                  </a:lnTo>
                  <a:lnTo>
                    <a:pt x="653060" y="465074"/>
                  </a:lnTo>
                  <a:lnTo>
                    <a:pt x="612698" y="54407"/>
                  </a:lnTo>
                  <a:lnTo>
                    <a:pt x="552856" y="54407"/>
                  </a:lnTo>
                  <a:lnTo>
                    <a:pt x="518985" y="281496"/>
                  </a:lnTo>
                  <a:lnTo>
                    <a:pt x="506218" y="373259"/>
                  </a:lnTo>
                  <a:lnTo>
                    <a:pt x="500711" y="416352"/>
                  </a:lnTo>
                  <a:lnTo>
                    <a:pt x="496252" y="457213"/>
                  </a:lnTo>
                  <a:lnTo>
                    <a:pt x="495325" y="457213"/>
                  </a:lnTo>
                  <a:lnTo>
                    <a:pt x="494739" y="441133"/>
                  </a:lnTo>
                  <a:lnTo>
                    <a:pt x="494217" y="415042"/>
                  </a:lnTo>
                  <a:lnTo>
                    <a:pt x="492405" y="380790"/>
                  </a:lnTo>
                  <a:lnTo>
                    <a:pt x="487947" y="340223"/>
                  </a:lnTo>
                  <a:lnTo>
                    <a:pt x="479488" y="295191"/>
                  </a:lnTo>
                  <a:lnTo>
                    <a:pt x="465672" y="247542"/>
                  </a:lnTo>
                  <a:lnTo>
                    <a:pt x="445143" y="199124"/>
                  </a:lnTo>
                  <a:lnTo>
                    <a:pt x="416547" y="151786"/>
                  </a:lnTo>
                  <a:lnTo>
                    <a:pt x="378528" y="107376"/>
                  </a:lnTo>
                  <a:lnTo>
                    <a:pt x="329730" y="67742"/>
                  </a:lnTo>
                  <a:lnTo>
                    <a:pt x="258726" y="22727"/>
                  </a:lnTo>
                  <a:lnTo>
                    <a:pt x="200712" y="1894"/>
                  </a:lnTo>
                  <a:lnTo>
                    <a:pt x="124774" y="0"/>
                  </a:lnTo>
                  <a:close/>
                </a:path>
              </a:pathLst>
            </a:custGeom>
            <a:solidFill>
              <a:srgbClr val="01638D"/>
            </a:solidFill>
          </p:spPr>
          <p:txBody>
            <a:bodyPr wrap="square" lIns="0" tIns="0" rIns="0" bIns="0" rtlCol="0">
              <a:prstTxWarp prst="textNoShape">
                <a:avLst/>
              </a:prstTxWarp>
              <a:noAutofit/>
            </a:bodyPr>
            <a:lstStyle/>
            <a:p>
              <a:endParaRPr lang="en-US"/>
            </a:p>
          </p:txBody>
        </p:sp>
        <p:sp>
          <p:nvSpPr>
            <p:cNvPr id="28" name="Graphic 34">
              <a:extLst>
                <a:ext uri="{FF2B5EF4-FFF2-40B4-BE49-F238E27FC236}">
                  <a16:creationId xmlns:a16="http://schemas.microsoft.com/office/drawing/2014/main" id="{E5F4151C-BB54-AE92-1FF4-9C0C1FF4BEC6}"/>
                </a:ext>
              </a:extLst>
            </p:cNvPr>
            <p:cNvSpPr/>
            <p:nvPr/>
          </p:nvSpPr>
          <p:spPr>
            <a:xfrm>
              <a:off x="167874" y="36188"/>
              <a:ext cx="775970" cy="662305"/>
            </a:xfrm>
            <a:custGeom>
              <a:avLst/>
              <a:gdLst/>
              <a:ahLst/>
              <a:cxnLst/>
              <a:rect l="l" t="t" r="r" b="b"/>
              <a:pathLst>
                <a:path w="775970" h="662305">
                  <a:moveTo>
                    <a:pt x="445541" y="556235"/>
                  </a:moveTo>
                  <a:lnTo>
                    <a:pt x="460643" y="415729"/>
                  </a:lnTo>
                  <a:lnTo>
                    <a:pt x="458438" y="329400"/>
                  </a:lnTo>
                  <a:lnTo>
                    <a:pt x="432411" y="261701"/>
                  </a:lnTo>
                  <a:lnTo>
                    <a:pt x="376047" y="177089"/>
                  </a:lnTo>
                  <a:lnTo>
                    <a:pt x="261525" y="71902"/>
                  </a:lnTo>
                  <a:lnTo>
                    <a:pt x="138455" y="23901"/>
                  </a:lnTo>
                  <a:lnTo>
                    <a:pt x="40169" y="11172"/>
                  </a:lnTo>
                  <a:lnTo>
                    <a:pt x="0" y="11798"/>
                  </a:lnTo>
                  <a:lnTo>
                    <a:pt x="124774" y="0"/>
                  </a:lnTo>
                  <a:lnTo>
                    <a:pt x="200712" y="1894"/>
                  </a:lnTo>
                  <a:lnTo>
                    <a:pt x="258726" y="22727"/>
                  </a:lnTo>
                  <a:lnTo>
                    <a:pt x="329730" y="67742"/>
                  </a:lnTo>
                  <a:lnTo>
                    <a:pt x="378528" y="107376"/>
                  </a:lnTo>
                  <a:lnTo>
                    <a:pt x="416547" y="151786"/>
                  </a:lnTo>
                  <a:lnTo>
                    <a:pt x="445143" y="199124"/>
                  </a:lnTo>
                  <a:lnTo>
                    <a:pt x="465672" y="247542"/>
                  </a:lnTo>
                  <a:lnTo>
                    <a:pt x="479488" y="295191"/>
                  </a:lnTo>
                  <a:lnTo>
                    <a:pt x="487947" y="340223"/>
                  </a:lnTo>
                  <a:lnTo>
                    <a:pt x="492405" y="380790"/>
                  </a:lnTo>
                  <a:lnTo>
                    <a:pt x="494739" y="441133"/>
                  </a:lnTo>
                  <a:lnTo>
                    <a:pt x="495325" y="457213"/>
                  </a:lnTo>
                  <a:lnTo>
                    <a:pt x="496252" y="457213"/>
                  </a:lnTo>
                  <a:lnTo>
                    <a:pt x="500711" y="416352"/>
                  </a:lnTo>
                  <a:lnTo>
                    <a:pt x="506218" y="373259"/>
                  </a:lnTo>
                  <a:lnTo>
                    <a:pt x="512425" y="328215"/>
                  </a:lnTo>
                  <a:lnTo>
                    <a:pt x="518985" y="281496"/>
                  </a:lnTo>
                  <a:lnTo>
                    <a:pt x="552856" y="54407"/>
                  </a:lnTo>
                  <a:lnTo>
                    <a:pt x="612698" y="54407"/>
                  </a:lnTo>
                  <a:lnTo>
                    <a:pt x="639056" y="322101"/>
                  </a:lnTo>
                  <a:lnTo>
                    <a:pt x="653060" y="465074"/>
                  </a:lnTo>
                  <a:lnTo>
                    <a:pt x="659409" y="531695"/>
                  </a:lnTo>
                  <a:lnTo>
                    <a:pt x="662800" y="570332"/>
                  </a:lnTo>
                  <a:lnTo>
                    <a:pt x="723531" y="8052"/>
                  </a:lnTo>
                  <a:lnTo>
                    <a:pt x="775538" y="8052"/>
                  </a:lnTo>
                  <a:lnTo>
                    <a:pt x="691565" y="661975"/>
                  </a:lnTo>
                  <a:lnTo>
                    <a:pt x="630326" y="661975"/>
                  </a:lnTo>
                  <a:lnTo>
                    <a:pt x="603711" y="402849"/>
                  </a:lnTo>
                  <a:lnTo>
                    <a:pt x="589668" y="264276"/>
                  </a:lnTo>
                  <a:lnTo>
                    <a:pt x="583543" y="199276"/>
                  </a:lnTo>
                  <a:lnTo>
                    <a:pt x="580682" y="160871"/>
                  </a:lnTo>
                  <a:lnTo>
                    <a:pt x="579755" y="160871"/>
                  </a:lnTo>
                  <a:lnTo>
                    <a:pt x="568492" y="245267"/>
                  </a:lnTo>
                  <a:lnTo>
                    <a:pt x="549138" y="378660"/>
                  </a:lnTo>
                  <a:lnTo>
                    <a:pt x="530827" y="501999"/>
                  </a:lnTo>
                  <a:lnTo>
                    <a:pt x="522693" y="556235"/>
                  </a:lnTo>
                  <a:lnTo>
                    <a:pt x="445541" y="556235"/>
                  </a:lnTo>
                  <a:close/>
                </a:path>
              </a:pathLst>
            </a:custGeom>
            <a:ln w="15443">
              <a:solidFill>
                <a:srgbClr val="01638D"/>
              </a:solidFill>
              <a:prstDash val="solid"/>
            </a:ln>
          </p:spPr>
          <p:txBody>
            <a:bodyPr wrap="square" lIns="0" tIns="0" rIns="0" bIns="0" rtlCol="0">
              <a:prstTxWarp prst="textNoShape">
                <a:avLst/>
              </a:prstTxWarp>
              <a:noAutofit/>
            </a:bodyPr>
            <a:lstStyle/>
            <a:p>
              <a:endParaRPr lang="en-US"/>
            </a:p>
          </p:txBody>
        </p:sp>
        <p:sp>
          <p:nvSpPr>
            <p:cNvPr id="29" name="Graphic 35">
              <a:extLst>
                <a:ext uri="{FF2B5EF4-FFF2-40B4-BE49-F238E27FC236}">
                  <a16:creationId xmlns:a16="http://schemas.microsoft.com/office/drawing/2014/main" id="{1FC7F91E-6769-8922-367A-ED59CE5B9B81}"/>
                </a:ext>
              </a:extLst>
            </p:cNvPr>
            <p:cNvSpPr/>
            <p:nvPr/>
          </p:nvSpPr>
          <p:spPr>
            <a:xfrm>
              <a:off x="981480" y="84445"/>
              <a:ext cx="189230" cy="501650"/>
            </a:xfrm>
            <a:custGeom>
              <a:avLst/>
              <a:gdLst/>
              <a:ahLst/>
              <a:cxnLst/>
              <a:rect l="l" t="t" r="r" b="b"/>
              <a:pathLst>
                <a:path w="189230" h="501650">
                  <a:moveTo>
                    <a:pt x="188823" y="426720"/>
                  </a:moveTo>
                  <a:lnTo>
                    <a:pt x="57061" y="426720"/>
                  </a:lnTo>
                  <a:lnTo>
                    <a:pt x="57061" y="279400"/>
                  </a:lnTo>
                  <a:lnTo>
                    <a:pt x="174904" y="279400"/>
                  </a:lnTo>
                  <a:lnTo>
                    <a:pt x="174904" y="204470"/>
                  </a:lnTo>
                  <a:lnTo>
                    <a:pt x="57061" y="204470"/>
                  </a:lnTo>
                  <a:lnTo>
                    <a:pt x="57061" y="74930"/>
                  </a:lnTo>
                  <a:lnTo>
                    <a:pt x="181864" y="74930"/>
                  </a:lnTo>
                  <a:lnTo>
                    <a:pt x="181864" y="0"/>
                  </a:lnTo>
                  <a:lnTo>
                    <a:pt x="0" y="0"/>
                  </a:lnTo>
                  <a:lnTo>
                    <a:pt x="0" y="74930"/>
                  </a:lnTo>
                  <a:lnTo>
                    <a:pt x="0" y="204470"/>
                  </a:lnTo>
                  <a:lnTo>
                    <a:pt x="0" y="279400"/>
                  </a:lnTo>
                  <a:lnTo>
                    <a:pt x="0" y="426720"/>
                  </a:lnTo>
                  <a:lnTo>
                    <a:pt x="0" y="501650"/>
                  </a:lnTo>
                  <a:lnTo>
                    <a:pt x="188823" y="501650"/>
                  </a:lnTo>
                  <a:lnTo>
                    <a:pt x="188823" y="426720"/>
                  </a:lnTo>
                  <a:close/>
                </a:path>
              </a:pathLst>
            </a:custGeom>
            <a:solidFill>
              <a:srgbClr val="01638D"/>
            </a:solidFill>
          </p:spPr>
          <p:txBody>
            <a:bodyPr wrap="square" lIns="0" tIns="0" rIns="0" bIns="0" rtlCol="0">
              <a:prstTxWarp prst="textNoShape">
                <a:avLst/>
              </a:prstTxWarp>
              <a:noAutofit/>
            </a:bodyPr>
            <a:lstStyle/>
            <a:p>
              <a:endParaRPr lang="en-US"/>
            </a:p>
          </p:txBody>
        </p:sp>
        <p:sp>
          <p:nvSpPr>
            <p:cNvPr id="30" name="Graphic 36">
              <a:extLst>
                <a:ext uri="{FF2B5EF4-FFF2-40B4-BE49-F238E27FC236}">
                  <a16:creationId xmlns:a16="http://schemas.microsoft.com/office/drawing/2014/main" id="{DE16B387-F3D4-10BC-1BD4-B3C53E1A084B}"/>
                </a:ext>
              </a:extLst>
            </p:cNvPr>
            <p:cNvSpPr/>
            <p:nvPr/>
          </p:nvSpPr>
          <p:spPr>
            <a:xfrm>
              <a:off x="981483" y="84627"/>
              <a:ext cx="189230" cy="502284"/>
            </a:xfrm>
            <a:custGeom>
              <a:avLst/>
              <a:gdLst/>
              <a:ahLst/>
              <a:cxnLst/>
              <a:rect l="l" t="t" r="r" b="b"/>
              <a:pathLst>
                <a:path w="189230" h="502284">
                  <a:moveTo>
                    <a:pt x="174904" y="279209"/>
                  </a:moveTo>
                  <a:lnTo>
                    <a:pt x="57061" y="279209"/>
                  </a:lnTo>
                  <a:lnTo>
                    <a:pt x="57061" y="426631"/>
                  </a:lnTo>
                  <a:lnTo>
                    <a:pt x="188823" y="426631"/>
                  </a:lnTo>
                  <a:lnTo>
                    <a:pt x="188823" y="501827"/>
                  </a:lnTo>
                  <a:lnTo>
                    <a:pt x="0" y="501827"/>
                  </a:lnTo>
                  <a:lnTo>
                    <a:pt x="0" y="0"/>
                  </a:lnTo>
                  <a:lnTo>
                    <a:pt x="181864" y="0"/>
                  </a:lnTo>
                  <a:lnTo>
                    <a:pt x="181864" y="75196"/>
                  </a:lnTo>
                  <a:lnTo>
                    <a:pt x="57061" y="75196"/>
                  </a:lnTo>
                  <a:lnTo>
                    <a:pt x="57061" y="204749"/>
                  </a:lnTo>
                  <a:lnTo>
                    <a:pt x="174904" y="204749"/>
                  </a:lnTo>
                  <a:lnTo>
                    <a:pt x="174904" y="279209"/>
                  </a:lnTo>
                  <a:close/>
                </a:path>
              </a:pathLst>
            </a:custGeom>
            <a:ln w="15443">
              <a:solidFill>
                <a:srgbClr val="01638D"/>
              </a:solidFill>
              <a:prstDash val="solid"/>
            </a:ln>
          </p:spPr>
          <p:txBody>
            <a:bodyPr wrap="square" lIns="0" tIns="0" rIns="0" bIns="0" rtlCol="0">
              <a:prstTxWarp prst="textNoShape">
                <a:avLst/>
              </a:prstTxWarp>
              <a:noAutofit/>
            </a:bodyPr>
            <a:lstStyle/>
            <a:p>
              <a:endParaRPr lang="en-US"/>
            </a:p>
          </p:txBody>
        </p:sp>
        <p:sp>
          <p:nvSpPr>
            <p:cNvPr id="31" name="Graphic 37">
              <a:extLst>
                <a:ext uri="{FF2B5EF4-FFF2-40B4-BE49-F238E27FC236}">
                  <a16:creationId xmlns:a16="http://schemas.microsoft.com/office/drawing/2014/main" id="{28E6BAEB-A684-BC87-6FF5-520689E30F40}"/>
                </a:ext>
              </a:extLst>
            </p:cNvPr>
            <p:cNvSpPr/>
            <p:nvPr/>
          </p:nvSpPr>
          <p:spPr>
            <a:xfrm>
              <a:off x="1220418" y="7724"/>
              <a:ext cx="240029" cy="579120"/>
            </a:xfrm>
            <a:custGeom>
              <a:avLst/>
              <a:gdLst/>
              <a:ahLst/>
              <a:cxnLst/>
              <a:rect l="l" t="t" r="r" b="b"/>
              <a:pathLst>
                <a:path w="240029" h="579120">
                  <a:moveTo>
                    <a:pt x="239483" y="501650"/>
                  </a:moveTo>
                  <a:lnTo>
                    <a:pt x="57073" y="501650"/>
                  </a:lnTo>
                  <a:lnTo>
                    <a:pt x="57073" y="0"/>
                  </a:lnTo>
                  <a:lnTo>
                    <a:pt x="0" y="0"/>
                  </a:lnTo>
                  <a:lnTo>
                    <a:pt x="0" y="501650"/>
                  </a:lnTo>
                  <a:lnTo>
                    <a:pt x="0" y="579120"/>
                  </a:lnTo>
                  <a:lnTo>
                    <a:pt x="239483" y="579120"/>
                  </a:lnTo>
                  <a:lnTo>
                    <a:pt x="239483" y="501650"/>
                  </a:lnTo>
                  <a:close/>
                </a:path>
              </a:pathLst>
            </a:custGeom>
            <a:solidFill>
              <a:srgbClr val="01638D"/>
            </a:solidFill>
          </p:spPr>
          <p:txBody>
            <a:bodyPr wrap="square" lIns="0" tIns="0" rIns="0" bIns="0" rtlCol="0">
              <a:prstTxWarp prst="textNoShape">
                <a:avLst/>
              </a:prstTxWarp>
              <a:noAutofit/>
            </a:bodyPr>
            <a:lstStyle/>
            <a:p>
              <a:endParaRPr lang="en-US"/>
            </a:p>
          </p:txBody>
        </p:sp>
        <p:sp>
          <p:nvSpPr>
            <p:cNvPr id="32" name="Graphic 38">
              <a:extLst>
                <a:ext uri="{FF2B5EF4-FFF2-40B4-BE49-F238E27FC236}">
                  <a16:creationId xmlns:a16="http://schemas.microsoft.com/office/drawing/2014/main" id="{9CF3D3C5-CE35-89D8-6658-10E179CE364E}"/>
                </a:ext>
              </a:extLst>
            </p:cNvPr>
            <p:cNvSpPr/>
            <p:nvPr/>
          </p:nvSpPr>
          <p:spPr>
            <a:xfrm>
              <a:off x="1220421" y="7721"/>
              <a:ext cx="240029" cy="579120"/>
            </a:xfrm>
            <a:custGeom>
              <a:avLst/>
              <a:gdLst/>
              <a:ahLst/>
              <a:cxnLst/>
              <a:rect l="l" t="t" r="r" b="b"/>
              <a:pathLst>
                <a:path w="240029" h="579120">
                  <a:moveTo>
                    <a:pt x="0" y="0"/>
                  </a:moveTo>
                  <a:lnTo>
                    <a:pt x="57073" y="0"/>
                  </a:lnTo>
                  <a:lnTo>
                    <a:pt x="57073" y="502056"/>
                  </a:lnTo>
                  <a:lnTo>
                    <a:pt x="239483" y="502056"/>
                  </a:lnTo>
                  <a:lnTo>
                    <a:pt x="239483" y="578739"/>
                  </a:lnTo>
                  <a:lnTo>
                    <a:pt x="0" y="578739"/>
                  </a:lnTo>
                  <a:lnTo>
                    <a:pt x="0" y="0"/>
                  </a:lnTo>
                  <a:close/>
                </a:path>
              </a:pathLst>
            </a:custGeom>
            <a:ln w="15443">
              <a:solidFill>
                <a:srgbClr val="01638D"/>
              </a:solidFill>
              <a:prstDash val="solid"/>
            </a:ln>
          </p:spPr>
          <p:txBody>
            <a:bodyPr wrap="square" lIns="0" tIns="0" rIns="0" bIns="0" rtlCol="0">
              <a:prstTxWarp prst="textNoShape">
                <a:avLst/>
              </a:prstTxWarp>
              <a:noAutofit/>
            </a:bodyPr>
            <a:lstStyle/>
            <a:p>
              <a:endParaRPr lang="en-US"/>
            </a:p>
          </p:txBody>
        </p:sp>
        <p:pic>
          <p:nvPicPr>
            <p:cNvPr id="33" name="Image 39">
              <a:extLst>
                <a:ext uri="{FF2B5EF4-FFF2-40B4-BE49-F238E27FC236}">
                  <a16:creationId xmlns:a16="http://schemas.microsoft.com/office/drawing/2014/main" id="{49FF029F-F0ED-CCC6-AD81-5928081ADE46}"/>
                </a:ext>
              </a:extLst>
            </p:cNvPr>
            <p:cNvPicPr/>
            <p:nvPr/>
          </p:nvPicPr>
          <p:blipFill>
            <a:blip r:embed="rId13" cstate="print"/>
            <a:stretch>
              <a:fillRect/>
            </a:stretch>
          </p:blipFill>
          <p:spPr>
            <a:xfrm>
              <a:off x="602353" y="722424"/>
              <a:ext cx="189153" cy="214756"/>
            </a:xfrm>
            <a:prstGeom prst="rect">
              <a:avLst/>
            </a:prstGeom>
          </p:spPr>
        </p:pic>
        <p:pic>
          <p:nvPicPr>
            <p:cNvPr id="34" name="Image 40">
              <a:extLst>
                <a:ext uri="{FF2B5EF4-FFF2-40B4-BE49-F238E27FC236}">
                  <a16:creationId xmlns:a16="http://schemas.microsoft.com/office/drawing/2014/main" id="{19A01A22-AFEB-A16C-E421-CFBBB3E7FF4F}"/>
                </a:ext>
              </a:extLst>
            </p:cNvPr>
            <p:cNvPicPr/>
            <p:nvPr/>
          </p:nvPicPr>
          <p:blipFill>
            <a:blip r:embed="rId14" cstate="print"/>
            <a:stretch>
              <a:fillRect/>
            </a:stretch>
          </p:blipFill>
          <p:spPr>
            <a:xfrm>
              <a:off x="893852" y="721465"/>
              <a:ext cx="179641" cy="216661"/>
            </a:xfrm>
            <a:prstGeom prst="rect">
              <a:avLst/>
            </a:prstGeom>
          </p:spPr>
        </p:pic>
        <p:pic>
          <p:nvPicPr>
            <p:cNvPr id="35" name="Image 41">
              <a:extLst>
                <a:ext uri="{FF2B5EF4-FFF2-40B4-BE49-F238E27FC236}">
                  <a16:creationId xmlns:a16="http://schemas.microsoft.com/office/drawing/2014/main" id="{6C60483D-FD77-80F3-4116-89171F167775}"/>
                </a:ext>
              </a:extLst>
            </p:cNvPr>
            <p:cNvPicPr/>
            <p:nvPr/>
          </p:nvPicPr>
          <p:blipFill>
            <a:blip r:embed="rId15" cstate="print"/>
            <a:stretch>
              <a:fillRect/>
            </a:stretch>
          </p:blipFill>
          <p:spPr>
            <a:xfrm>
              <a:off x="1182998" y="722423"/>
              <a:ext cx="160007" cy="213804"/>
            </a:xfrm>
            <a:prstGeom prst="rect">
              <a:avLst/>
            </a:prstGeom>
          </p:spPr>
        </p:pic>
      </p:grpSp>
      <p:grpSp>
        <p:nvGrpSpPr>
          <p:cNvPr id="15" name="Group 14">
            <a:extLst>
              <a:ext uri="{FF2B5EF4-FFF2-40B4-BE49-F238E27FC236}">
                <a16:creationId xmlns:a16="http://schemas.microsoft.com/office/drawing/2014/main" id="{5585F4D8-6B7D-3322-B236-FCE9CA00FC40}"/>
              </a:ext>
            </a:extLst>
          </p:cNvPr>
          <p:cNvGrpSpPr>
            <a:grpSpLocks/>
          </p:cNvGrpSpPr>
          <p:nvPr/>
        </p:nvGrpSpPr>
        <p:grpSpPr>
          <a:xfrm>
            <a:off x="2284491" y="1378643"/>
            <a:ext cx="514244" cy="210295"/>
            <a:chOff x="0" y="0"/>
            <a:chExt cx="514244" cy="210927"/>
          </a:xfrm>
        </p:grpSpPr>
        <p:pic>
          <p:nvPicPr>
            <p:cNvPr id="22" name="Image 43">
              <a:extLst>
                <a:ext uri="{FF2B5EF4-FFF2-40B4-BE49-F238E27FC236}">
                  <a16:creationId xmlns:a16="http://schemas.microsoft.com/office/drawing/2014/main" id="{9B5BD962-F419-F655-9FC1-89CE9229DE4F}"/>
                </a:ext>
              </a:extLst>
            </p:cNvPr>
            <p:cNvPicPr/>
            <p:nvPr/>
          </p:nvPicPr>
          <p:blipFill>
            <a:blip r:embed="rId16" cstate="print"/>
            <a:stretch>
              <a:fillRect/>
            </a:stretch>
          </p:blipFill>
          <p:spPr>
            <a:xfrm>
              <a:off x="0" y="0"/>
              <a:ext cx="436760" cy="210927"/>
            </a:xfrm>
            <a:prstGeom prst="rect">
              <a:avLst/>
            </a:prstGeom>
          </p:spPr>
        </p:pic>
        <p:sp>
          <p:nvSpPr>
            <p:cNvPr id="23" name="Graphic 44">
              <a:extLst>
                <a:ext uri="{FF2B5EF4-FFF2-40B4-BE49-F238E27FC236}">
                  <a16:creationId xmlns:a16="http://schemas.microsoft.com/office/drawing/2014/main" id="{0C8FE072-D228-D9D5-8193-2EAF324AF527}"/>
                </a:ext>
              </a:extLst>
            </p:cNvPr>
            <p:cNvSpPr/>
            <p:nvPr/>
          </p:nvSpPr>
          <p:spPr>
            <a:xfrm>
              <a:off x="459000" y="56290"/>
              <a:ext cx="55244" cy="152400"/>
            </a:xfrm>
            <a:custGeom>
              <a:avLst/>
              <a:gdLst/>
              <a:ahLst/>
              <a:cxnLst/>
              <a:rect l="l" t="t" r="r" b="b"/>
              <a:pathLst>
                <a:path w="55244" h="152400">
                  <a:moveTo>
                    <a:pt x="52209" y="0"/>
                  </a:moveTo>
                  <a:lnTo>
                    <a:pt x="50482" y="0"/>
                  </a:lnTo>
                  <a:lnTo>
                    <a:pt x="41166" y="2057"/>
                  </a:lnTo>
                  <a:lnTo>
                    <a:pt x="32834" y="7651"/>
                  </a:lnTo>
                  <a:lnTo>
                    <a:pt x="26052" y="15912"/>
                  </a:lnTo>
                  <a:lnTo>
                    <a:pt x="21386" y="25971"/>
                  </a:lnTo>
                  <a:lnTo>
                    <a:pt x="20815" y="25971"/>
                  </a:lnTo>
                  <a:lnTo>
                    <a:pt x="19685" y="2476"/>
                  </a:lnTo>
                  <a:lnTo>
                    <a:pt x="0" y="2476"/>
                  </a:lnTo>
                  <a:lnTo>
                    <a:pt x="1143" y="41135"/>
                  </a:lnTo>
                  <a:lnTo>
                    <a:pt x="1143" y="152171"/>
                  </a:lnTo>
                  <a:lnTo>
                    <a:pt x="23114" y="152171"/>
                  </a:lnTo>
                  <a:lnTo>
                    <a:pt x="23114" y="64325"/>
                  </a:lnTo>
                  <a:lnTo>
                    <a:pt x="23393" y="59690"/>
                  </a:lnTo>
                  <a:lnTo>
                    <a:pt x="50482" y="24434"/>
                  </a:lnTo>
                  <a:lnTo>
                    <a:pt x="53619" y="24434"/>
                  </a:lnTo>
                  <a:lnTo>
                    <a:pt x="55054" y="24739"/>
                  </a:lnTo>
                  <a:lnTo>
                    <a:pt x="55054" y="317"/>
                  </a:lnTo>
                  <a:lnTo>
                    <a:pt x="53619" y="317"/>
                  </a:lnTo>
                  <a:lnTo>
                    <a:pt x="52209" y="0"/>
                  </a:lnTo>
                  <a:close/>
                </a:path>
              </a:pathLst>
            </a:custGeom>
            <a:solidFill>
              <a:srgbClr val="01638D"/>
            </a:solidFill>
          </p:spPr>
          <p:txBody>
            <a:bodyPr wrap="square" lIns="0" tIns="0" rIns="0" bIns="0" rtlCol="0">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EDB1653A-0B29-F40A-3868-D7CAC3461ACC}"/>
              </a:ext>
            </a:extLst>
          </p:cNvPr>
          <p:cNvGrpSpPr>
            <a:grpSpLocks/>
          </p:cNvGrpSpPr>
          <p:nvPr/>
        </p:nvGrpSpPr>
        <p:grpSpPr>
          <a:xfrm>
            <a:off x="2861706" y="1370388"/>
            <a:ext cx="689768" cy="218360"/>
            <a:chOff x="0" y="0"/>
            <a:chExt cx="689768" cy="218360"/>
          </a:xfrm>
        </p:grpSpPr>
        <p:pic>
          <p:nvPicPr>
            <p:cNvPr id="18" name="Image 46">
              <a:extLst>
                <a:ext uri="{FF2B5EF4-FFF2-40B4-BE49-F238E27FC236}">
                  <a16:creationId xmlns:a16="http://schemas.microsoft.com/office/drawing/2014/main" id="{38B0C97C-E32D-3279-541D-3E136C79919F}"/>
                </a:ext>
              </a:extLst>
            </p:cNvPr>
            <p:cNvPicPr/>
            <p:nvPr/>
          </p:nvPicPr>
          <p:blipFill>
            <a:blip r:embed="rId17" cstate="print"/>
            <a:stretch>
              <a:fillRect/>
            </a:stretch>
          </p:blipFill>
          <p:spPr>
            <a:xfrm>
              <a:off x="0" y="0"/>
              <a:ext cx="249605" cy="216509"/>
            </a:xfrm>
            <a:prstGeom prst="rect">
              <a:avLst/>
            </a:prstGeom>
          </p:spPr>
        </p:pic>
        <p:pic>
          <p:nvPicPr>
            <p:cNvPr id="19" name="Image 47">
              <a:extLst>
                <a:ext uri="{FF2B5EF4-FFF2-40B4-BE49-F238E27FC236}">
                  <a16:creationId xmlns:a16="http://schemas.microsoft.com/office/drawing/2014/main" id="{231B26A8-2459-ACC3-93A8-824031866CDB}"/>
                </a:ext>
              </a:extLst>
            </p:cNvPr>
            <p:cNvPicPr/>
            <p:nvPr/>
          </p:nvPicPr>
          <p:blipFill>
            <a:blip r:embed="rId18" cstate="print"/>
            <a:stretch>
              <a:fillRect/>
            </a:stretch>
          </p:blipFill>
          <p:spPr>
            <a:xfrm>
              <a:off x="274429" y="12687"/>
              <a:ext cx="116091" cy="205673"/>
            </a:xfrm>
            <a:prstGeom prst="rect">
              <a:avLst/>
            </a:prstGeom>
          </p:spPr>
        </p:pic>
        <p:pic>
          <p:nvPicPr>
            <p:cNvPr id="20" name="Image 48">
              <a:extLst>
                <a:ext uri="{FF2B5EF4-FFF2-40B4-BE49-F238E27FC236}">
                  <a16:creationId xmlns:a16="http://schemas.microsoft.com/office/drawing/2014/main" id="{85678F7F-A815-6E07-03F2-6F6B4E0A00B6}"/>
                </a:ext>
              </a:extLst>
            </p:cNvPr>
            <p:cNvPicPr/>
            <p:nvPr/>
          </p:nvPicPr>
          <p:blipFill>
            <a:blip r:embed="rId19" cstate="print"/>
            <a:stretch>
              <a:fillRect/>
            </a:stretch>
          </p:blipFill>
          <p:spPr>
            <a:xfrm>
              <a:off x="413064" y="64347"/>
              <a:ext cx="85877" cy="154012"/>
            </a:xfrm>
            <a:prstGeom prst="rect">
              <a:avLst/>
            </a:prstGeom>
          </p:spPr>
        </p:pic>
        <p:pic>
          <p:nvPicPr>
            <p:cNvPr id="21" name="Image 49">
              <a:extLst>
                <a:ext uri="{FF2B5EF4-FFF2-40B4-BE49-F238E27FC236}">
                  <a16:creationId xmlns:a16="http://schemas.microsoft.com/office/drawing/2014/main" id="{1C2BBDC2-460A-F919-1F97-03B4CA0B50A1}"/>
                </a:ext>
              </a:extLst>
            </p:cNvPr>
            <p:cNvPicPr/>
            <p:nvPr/>
          </p:nvPicPr>
          <p:blipFill>
            <a:blip r:embed="rId20" cstate="print"/>
            <a:stretch>
              <a:fillRect/>
            </a:stretch>
          </p:blipFill>
          <p:spPr>
            <a:xfrm>
              <a:off x="521463" y="31860"/>
              <a:ext cx="168305" cy="186499"/>
            </a:xfrm>
            <a:prstGeom prst="rect">
              <a:avLst/>
            </a:prstGeom>
          </p:spPr>
        </p:pic>
      </p:grpSp>
      <p:pic>
        <p:nvPicPr>
          <p:cNvPr id="17" name="Image 50">
            <a:extLst>
              <a:ext uri="{FF2B5EF4-FFF2-40B4-BE49-F238E27FC236}">
                <a16:creationId xmlns:a16="http://schemas.microsoft.com/office/drawing/2014/main" id="{6FEF44F1-B070-9214-4BF9-5F9971027880}"/>
              </a:ext>
            </a:extLst>
          </p:cNvPr>
          <p:cNvPicPr>
            <a:picLocks/>
          </p:cNvPicPr>
          <p:nvPr/>
        </p:nvPicPr>
        <p:blipFill>
          <a:blip r:embed="rId21" cstate="print"/>
          <a:stretch>
            <a:fillRect/>
          </a:stretch>
        </p:blipFill>
        <p:spPr>
          <a:xfrm>
            <a:off x="1086881" y="2074603"/>
            <a:ext cx="3100705" cy="135255"/>
          </a:xfrm>
          <a:prstGeom prst="rect">
            <a:avLst/>
          </a:prstGeom>
        </p:spPr>
      </p:pic>
      <p:sp>
        <p:nvSpPr>
          <p:cNvPr id="45" name="TextBox 44">
            <a:extLst>
              <a:ext uri="{FF2B5EF4-FFF2-40B4-BE49-F238E27FC236}">
                <a16:creationId xmlns:a16="http://schemas.microsoft.com/office/drawing/2014/main" id="{B99E26BC-7605-BF4C-98CA-B277C29B72D6}"/>
              </a:ext>
            </a:extLst>
          </p:cNvPr>
          <p:cNvSpPr txBox="1"/>
          <p:nvPr/>
        </p:nvSpPr>
        <p:spPr>
          <a:xfrm>
            <a:off x="496465" y="2283413"/>
            <a:ext cx="4016867" cy="1189556"/>
          </a:xfrm>
          <a:prstGeom prst="rect">
            <a:avLst/>
          </a:prstGeom>
          <a:noFill/>
        </p:spPr>
        <p:txBody>
          <a:bodyPr wrap="square" lIns="91440" tIns="45720" rIns="91440" bIns="45720" anchor="t">
            <a:spAutoFit/>
          </a:bodyPr>
          <a:lstStyle/>
          <a:p>
            <a:pPr marL="396240" marR="594360" indent="-330200">
              <a:lnSpc>
                <a:spcPct val="85000"/>
              </a:lnSpc>
              <a:spcBef>
                <a:spcPts val="610"/>
              </a:spcBef>
              <a:spcAft>
                <a:spcPts val="0"/>
              </a:spcAft>
            </a:pPr>
            <a:r>
              <a:rPr lang="en-US" sz="1800" b="0" spc="-10">
                <a:solidFill>
                  <a:srgbClr val="205E9E"/>
                </a:solidFill>
                <a:effectLst/>
                <a:latin typeface="Lucida Sans"/>
                <a:ea typeface="Calibri" panose="020F0502020204030204" pitchFamily="34" charset="0"/>
                <a:cs typeface="Calibri"/>
              </a:rPr>
              <a:t>➠</a:t>
            </a:r>
            <a:r>
              <a:rPr lang="en-US" sz="1200" b="0" spc="-10">
                <a:solidFill>
                  <a:srgbClr val="205E9E"/>
                </a:solidFill>
                <a:effectLst/>
                <a:latin typeface="Lucida Sans"/>
                <a:ea typeface="Calibri" panose="020F0502020204030204" pitchFamily="34" charset="0"/>
                <a:cs typeface="Calibri"/>
              </a:rPr>
              <a:t> </a:t>
            </a:r>
            <a:r>
              <a:rPr lang="en-US" sz="1200" b="1" spc="-10">
                <a:solidFill>
                  <a:srgbClr val="231F20"/>
                </a:solidFill>
                <a:effectLst/>
                <a:latin typeface="Calibri"/>
                <a:ea typeface="Calibri" panose="020F0502020204030204" pitchFamily="34" charset="0"/>
              </a:rPr>
              <a:t>Become</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a</a:t>
            </a:r>
            <a:r>
              <a:rPr lang="en-US" sz="1200" b="1" spc="-7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CLCA</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Certified</a:t>
            </a:r>
            <a:r>
              <a:rPr lang="en-US" sz="1200" b="1" spc="-10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Water</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Manager </a:t>
            </a:r>
            <a:r>
              <a:rPr lang="en-US" sz="1200" b="1" spc="-20">
                <a:solidFill>
                  <a:srgbClr val="231F20"/>
                </a:solidFill>
                <a:effectLst/>
                <a:latin typeface="Calibri"/>
                <a:ea typeface="Calibri" panose="020F0502020204030204" pitchFamily="34" charset="0"/>
              </a:rPr>
              <a:t>(CWM)</a:t>
            </a:r>
            <a:endParaRPr lang="en-US" sz="1200" b="1">
              <a:effectLst/>
              <a:latin typeface="Calibri"/>
              <a:ea typeface="Calibri" panose="020F0502020204030204" pitchFamily="34" charset="0"/>
            </a:endParaRPr>
          </a:p>
          <a:p>
            <a:pPr marL="396240" marR="133985" indent="-330200">
              <a:lnSpc>
                <a:spcPct val="85000"/>
              </a:lnSpc>
              <a:spcBef>
                <a:spcPts val="335"/>
              </a:spcBef>
              <a:spcAft>
                <a:spcPts val="0"/>
              </a:spcAft>
            </a:pPr>
            <a:r>
              <a:rPr lang="en-US" sz="1800" b="0" spc="-10">
                <a:solidFill>
                  <a:srgbClr val="205E9E"/>
                </a:solidFill>
                <a:effectLst/>
                <a:latin typeface="Lucida Sans"/>
                <a:ea typeface="Calibri" panose="020F0502020204030204" pitchFamily="34" charset="0"/>
                <a:cs typeface="Calibri"/>
              </a:rPr>
              <a:t>➠</a:t>
            </a:r>
            <a:r>
              <a:rPr lang="en-US" sz="1800" b="0" spc="-115">
                <a:solidFill>
                  <a:srgbClr val="205E9E"/>
                </a:solidFill>
                <a:effectLst/>
                <a:latin typeface="Lucida Sans"/>
                <a:ea typeface="Calibri" panose="020F0502020204030204" pitchFamily="34" charset="0"/>
                <a:cs typeface="Calibri"/>
              </a:rPr>
              <a:t> </a:t>
            </a:r>
            <a:r>
              <a:rPr lang="en-US" sz="1200" b="1" spc="-10">
                <a:solidFill>
                  <a:srgbClr val="231F20"/>
                </a:solidFill>
                <a:effectLst/>
                <a:latin typeface="Calibri"/>
                <a:ea typeface="Calibri" panose="020F0502020204030204" pitchFamily="34" charset="0"/>
              </a:rPr>
              <a:t>Become</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a</a:t>
            </a:r>
            <a:r>
              <a:rPr lang="en-US" sz="1200" b="1" spc="-7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Qualified</a:t>
            </a:r>
            <a:r>
              <a:rPr lang="en-US" sz="1200" b="1" spc="-9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Water</a:t>
            </a:r>
            <a:r>
              <a:rPr lang="en-US" sz="1200" b="1" spc="-7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Efficient</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Landscaper (QWEL)</a:t>
            </a:r>
            <a:endParaRPr lang="en-US" sz="1200" b="1">
              <a:effectLst/>
              <a:latin typeface="Calibri"/>
              <a:ea typeface="Calibri" panose="020F0502020204030204" pitchFamily="34" charset="0"/>
            </a:endParaRPr>
          </a:p>
          <a:p>
            <a:pPr marL="396240" marR="0" indent="-330200">
              <a:lnSpc>
                <a:spcPct val="85000"/>
              </a:lnSpc>
              <a:spcBef>
                <a:spcPts val="340"/>
              </a:spcBef>
              <a:spcAft>
                <a:spcPts val="0"/>
              </a:spcAft>
            </a:pPr>
            <a:r>
              <a:rPr lang="en-US" sz="1800" b="0" spc="-10">
                <a:solidFill>
                  <a:srgbClr val="205E9E"/>
                </a:solidFill>
                <a:effectLst/>
                <a:latin typeface="Lucida Sans"/>
                <a:ea typeface="Calibri" panose="020F0502020204030204" pitchFamily="34" charset="0"/>
                <a:cs typeface="Calibri"/>
              </a:rPr>
              <a:t>➠</a:t>
            </a:r>
            <a:r>
              <a:rPr lang="en-US" sz="1800" b="0" spc="-20">
                <a:solidFill>
                  <a:srgbClr val="205E9E"/>
                </a:solidFill>
                <a:effectLst/>
                <a:latin typeface="Lucida Sans"/>
                <a:ea typeface="Calibri" panose="020F0502020204030204" pitchFamily="34" charset="0"/>
                <a:cs typeface="Calibri"/>
              </a:rPr>
              <a:t> </a:t>
            </a:r>
            <a:r>
              <a:rPr lang="en-US" sz="1200" b="1" spc="-10">
                <a:solidFill>
                  <a:srgbClr val="231F20"/>
                </a:solidFill>
                <a:effectLst/>
                <a:latin typeface="Calibri"/>
                <a:ea typeface="Calibri" panose="020F0502020204030204" pitchFamily="34" charset="0"/>
              </a:rPr>
              <a:t>Increase</a:t>
            </a:r>
            <a:r>
              <a:rPr lang="en-US" sz="1200" b="1" spc="-10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Your</a:t>
            </a:r>
            <a:r>
              <a:rPr lang="en-US" sz="1200" b="1" spc="-7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Individual</a:t>
            </a:r>
            <a:r>
              <a:rPr lang="en-US" sz="1200" b="1" spc="-75">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and</a:t>
            </a:r>
            <a:r>
              <a:rPr lang="en-US" sz="1200" b="1" spc="-70">
                <a:solidFill>
                  <a:srgbClr val="231F20"/>
                </a:solidFill>
                <a:effectLst/>
                <a:latin typeface="Calibri"/>
                <a:ea typeface="Calibri" panose="020F0502020204030204" pitchFamily="34" charset="0"/>
              </a:rPr>
              <a:t> </a:t>
            </a:r>
            <a:r>
              <a:rPr lang="en-US" sz="1200" b="1" spc="-10">
                <a:solidFill>
                  <a:srgbClr val="231F20"/>
                </a:solidFill>
                <a:effectLst/>
                <a:latin typeface="Calibri"/>
                <a:ea typeface="Calibri" panose="020F0502020204030204" pitchFamily="34" charset="0"/>
              </a:rPr>
              <a:t>Company Marketability</a:t>
            </a:r>
            <a:endParaRPr lang="en-US" sz="1200" b="1">
              <a:effectLst/>
              <a:latin typeface="Calibri"/>
              <a:ea typeface="Calibri" panose="020F0502020204030204" pitchFamily="34" charset="0"/>
            </a:endParaRPr>
          </a:p>
        </p:txBody>
      </p:sp>
      <p:sp>
        <p:nvSpPr>
          <p:cNvPr id="47" name="TextBox 46">
            <a:extLst>
              <a:ext uri="{FF2B5EF4-FFF2-40B4-BE49-F238E27FC236}">
                <a16:creationId xmlns:a16="http://schemas.microsoft.com/office/drawing/2014/main" id="{6E4F0E07-A624-B267-71A2-5769C0127353}"/>
              </a:ext>
            </a:extLst>
          </p:cNvPr>
          <p:cNvSpPr txBox="1"/>
          <p:nvPr/>
        </p:nvSpPr>
        <p:spPr>
          <a:xfrm>
            <a:off x="5227942" y="1423586"/>
            <a:ext cx="3528244" cy="1846659"/>
          </a:xfrm>
          <a:prstGeom prst="rect">
            <a:avLst/>
          </a:prstGeom>
          <a:noFill/>
        </p:spPr>
        <p:txBody>
          <a:bodyPr wrap="square" lIns="91440" tIns="45720" rIns="91440" bIns="45720" anchor="t">
            <a:spAutoFit/>
          </a:bodyPr>
          <a:lstStyle/>
          <a:p>
            <a:pPr algn="l" fontAlgn="base"/>
            <a:r>
              <a:rPr lang="en-US" sz="1600" b="1" spc="-10" dirty="0">
                <a:solidFill>
                  <a:srgbClr val="231F20"/>
                </a:solidFill>
                <a:latin typeface="Gotham"/>
              </a:rPr>
              <a:t>Topics cover:</a:t>
            </a:r>
          </a:p>
          <a:p>
            <a:pPr algn="l" fontAlgn="base">
              <a:buFont typeface="Arial" panose="020B0604020202020204" pitchFamily="34" charset="0"/>
              <a:buChar char="•"/>
            </a:pPr>
            <a:r>
              <a:rPr lang="en-US" spc="-10" dirty="0">
                <a:solidFill>
                  <a:srgbClr val="231F20"/>
                </a:solidFill>
                <a:latin typeface="Gotham"/>
              </a:rPr>
              <a:t>Landscape Water</a:t>
            </a:r>
          </a:p>
          <a:p>
            <a:pPr algn="l" fontAlgn="base">
              <a:buFont typeface="Arial" panose="020B0604020202020204" pitchFamily="34" charset="0"/>
              <a:buChar char="•"/>
            </a:pPr>
            <a:r>
              <a:rPr lang="en-US" spc="-10" dirty="0">
                <a:solidFill>
                  <a:srgbClr val="231F20"/>
                </a:solidFill>
                <a:latin typeface="Gotham"/>
              </a:rPr>
              <a:t>Irrigation Maintenance &amp; Trouble Shooting</a:t>
            </a:r>
          </a:p>
          <a:p>
            <a:pPr algn="l" fontAlgn="base">
              <a:buFont typeface="Arial" panose="020B0604020202020204" pitchFamily="34" charset="0"/>
              <a:buChar char="•"/>
            </a:pPr>
            <a:r>
              <a:rPr lang="en-US" spc="-10" dirty="0">
                <a:solidFill>
                  <a:srgbClr val="231F20"/>
                </a:solidFill>
                <a:latin typeface="Gotham"/>
              </a:rPr>
              <a:t>Irrigation System Auditing</a:t>
            </a:r>
          </a:p>
          <a:p>
            <a:pPr>
              <a:buFont typeface="Arial" panose="020B0604020202020204" pitchFamily="34" charset="0"/>
              <a:buChar char="•"/>
            </a:pPr>
            <a:r>
              <a:rPr lang="en-US" spc="-10" dirty="0">
                <a:solidFill>
                  <a:srgbClr val="231F20"/>
                </a:solidFill>
                <a:latin typeface="Gotham"/>
              </a:rPr>
              <a:t>Irrigation Scheduling</a:t>
            </a:r>
          </a:p>
          <a:p>
            <a:pPr>
              <a:buFont typeface="Arial" panose="020B0604020202020204" pitchFamily="34" charset="0"/>
              <a:buChar char="•"/>
            </a:pPr>
            <a:r>
              <a:rPr lang="en-US" spc="-10" dirty="0">
                <a:solidFill>
                  <a:srgbClr val="231F20"/>
                </a:solidFill>
                <a:latin typeface="Gotham"/>
              </a:rPr>
              <a:t>Irrigation Controllers</a:t>
            </a:r>
          </a:p>
          <a:p>
            <a:pPr>
              <a:buFont typeface="Arial" panose="020B0604020202020204" pitchFamily="34" charset="0"/>
              <a:buChar char="•"/>
            </a:pPr>
            <a:r>
              <a:rPr lang="en-US" spc="-10" dirty="0">
                <a:solidFill>
                  <a:srgbClr val="231F20"/>
                </a:solidFill>
                <a:latin typeface="Gotham"/>
              </a:rPr>
              <a:t>Landscape Water Management</a:t>
            </a:r>
          </a:p>
          <a:p>
            <a:pPr>
              <a:buFont typeface="Arial" panose="020B0604020202020204" pitchFamily="34" charset="0"/>
              <a:buChar char="•"/>
            </a:pPr>
            <a:r>
              <a:rPr lang="en-US" spc="-10" dirty="0">
                <a:solidFill>
                  <a:srgbClr val="231F20"/>
                </a:solidFill>
                <a:latin typeface="Gotham"/>
              </a:rPr>
              <a:t>Landscape Water Budgeting</a:t>
            </a:r>
          </a:p>
        </p:txBody>
      </p:sp>
      <p:sp>
        <p:nvSpPr>
          <p:cNvPr id="50" name="TextBox 49">
            <a:extLst>
              <a:ext uri="{FF2B5EF4-FFF2-40B4-BE49-F238E27FC236}">
                <a16:creationId xmlns:a16="http://schemas.microsoft.com/office/drawing/2014/main" id="{E636A4B7-76C8-34B2-8B82-2B2FDB26F22A}"/>
              </a:ext>
            </a:extLst>
          </p:cNvPr>
          <p:cNvSpPr txBox="1"/>
          <p:nvPr/>
        </p:nvSpPr>
        <p:spPr>
          <a:xfrm>
            <a:off x="2977847" y="3944197"/>
            <a:ext cx="3606568" cy="694293"/>
          </a:xfrm>
          <a:prstGeom prst="rect">
            <a:avLst/>
          </a:prstGeom>
          <a:noFill/>
        </p:spPr>
        <p:txBody>
          <a:bodyPr wrap="square" lIns="91440" tIns="45720" rIns="91440" bIns="45720" anchor="t">
            <a:spAutoFit/>
          </a:bodyPr>
          <a:lstStyle/>
          <a:p>
            <a:pPr marL="396240" marR="594360" indent="-330200" algn="ctr">
              <a:lnSpc>
                <a:spcPct val="85000"/>
              </a:lnSpc>
              <a:spcBef>
                <a:spcPts val="610"/>
              </a:spcBef>
              <a:spcAft>
                <a:spcPts val="0"/>
              </a:spcAft>
            </a:pPr>
            <a:r>
              <a:rPr lang="en-US" sz="2400" b="0" spc="-10">
                <a:solidFill>
                  <a:schemeClr val="accent4"/>
                </a:solidFill>
                <a:effectLst/>
                <a:latin typeface="Lucida Sans"/>
                <a:ea typeface="Calibri" panose="020F0502020204030204" pitchFamily="34" charset="0"/>
                <a:cs typeface="Calibri"/>
              </a:rPr>
              <a:t>➠</a:t>
            </a:r>
            <a:r>
              <a:rPr lang="en-US" sz="1600" b="0" spc="-10">
                <a:solidFill>
                  <a:schemeClr val="accent4"/>
                </a:solidFill>
                <a:effectLst/>
                <a:latin typeface="Lucida Sans"/>
                <a:ea typeface="Calibri" panose="020F0502020204030204" pitchFamily="34" charset="0"/>
                <a:cs typeface="Calibri"/>
              </a:rPr>
              <a:t> </a:t>
            </a:r>
            <a:r>
              <a:rPr lang="en-US" sz="1600" b="1" spc="-10">
                <a:solidFill>
                  <a:srgbClr val="0070C0"/>
                </a:solidFill>
                <a:effectLst/>
                <a:latin typeface="Calibri"/>
                <a:ea typeface="Calibri" panose="020F0502020204030204" pitchFamily="34" charset="0"/>
              </a:rPr>
              <a:t>SIGN UP NOW TO ATTEND!</a:t>
            </a:r>
          </a:p>
          <a:p>
            <a:pPr marL="396240" marR="594360" indent="-330200" algn="ctr">
              <a:lnSpc>
                <a:spcPct val="85000"/>
              </a:lnSpc>
              <a:spcBef>
                <a:spcPts val="610"/>
              </a:spcBef>
              <a:spcAft>
                <a:spcPts val="0"/>
              </a:spcAft>
            </a:pPr>
            <a:r>
              <a:rPr lang="en-US" sz="1600" b="1" spc="-10">
                <a:solidFill>
                  <a:srgbClr val="0070C0"/>
                </a:solidFill>
                <a:latin typeface="Calibri"/>
                <a:ea typeface="Calibri" panose="020F0502020204030204" pitchFamily="34" charset="0"/>
              </a:rPr>
              <a:t>CLCA.org/WELDCP</a:t>
            </a:r>
            <a:endParaRPr lang="en-US" sz="1600" b="1">
              <a:solidFill>
                <a:srgbClr val="0070C0"/>
              </a:solidFill>
              <a:effectLst/>
              <a:latin typeface="Calibri"/>
              <a:ea typeface="Calibri" panose="020F0502020204030204" pitchFamily="34" charset="0"/>
            </a:endParaRPr>
          </a:p>
        </p:txBody>
      </p:sp>
    </p:spTree>
    <p:extLst>
      <p:ext uri="{BB962C8B-B14F-4D97-AF65-F5344CB8AC3E}">
        <p14:creationId xmlns:p14="http://schemas.microsoft.com/office/powerpoint/2010/main" val="170164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a:latin typeface="Gotham" panose="02000504050000020004" pitchFamily="2" charset="0"/>
              </a:rPr>
              <a:t>Thank you!</a:t>
            </a:r>
            <a:endParaRPr>
              <a:latin typeface="Gotham" panose="02000504050000020004" pitchFamily="2" charset="0"/>
            </a:endParaRPr>
          </a:p>
        </p:txBody>
      </p:sp>
      <p:graphicFrame>
        <p:nvGraphicFramePr>
          <p:cNvPr id="4" name="Table 4">
            <a:extLst>
              <a:ext uri="{FF2B5EF4-FFF2-40B4-BE49-F238E27FC236}">
                <a16:creationId xmlns:a16="http://schemas.microsoft.com/office/drawing/2014/main" id="{6B67AA73-F5D3-490F-BD7A-46D817D3C510}"/>
              </a:ext>
            </a:extLst>
          </p:cNvPr>
          <p:cNvGraphicFramePr>
            <a:graphicFrameLocks noGrp="1"/>
          </p:cNvGraphicFramePr>
          <p:nvPr>
            <p:extLst>
              <p:ext uri="{D42A27DB-BD31-4B8C-83A1-F6EECF244321}">
                <p14:modId xmlns:p14="http://schemas.microsoft.com/office/powerpoint/2010/main" val="1419933413"/>
              </p:ext>
            </p:extLst>
          </p:nvPr>
        </p:nvGraphicFramePr>
        <p:xfrm>
          <a:off x="958734" y="1101595"/>
          <a:ext cx="7636626" cy="3595789"/>
        </p:xfrm>
        <a:graphic>
          <a:graphicData uri="http://schemas.openxmlformats.org/drawingml/2006/table">
            <a:tbl>
              <a:tblPr firstRow="1" bandRow="1">
                <a:tableStyleId>{073A0DAA-6AF3-43AB-8588-CEC1D06C72B9}</a:tableStyleId>
              </a:tblPr>
              <a:tblGrid>
                <a:gridCol w="3818313">
                  <a:extLst>
                    <a:ext uri="{9D8B030D-6E8A-4147-A177-3AD203B41FA5}">
                      <a16:colId xmlns:a16="http://schemas.microsoft.com/office/drawing/2014/main" val="367075200"/>
                    </a:ext>
                  </a:extLst>
                </a:gridCol>
                <a:gridCol w="3818313">
                  <a:extLst>
                    <a:ext uri="{9D8B030D-6E8A-4147-A177-3AD203B41FA5}">
                      <a16:colId xmlns:a16="http://schemas.microsoft.com/office/drawing/2014/main" val="3073397460"/>
                    </a:ext>
                  </a:extLst>
                </a:gridCol>
              </a:tblGrid>
              <a:tr h="78342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u="sng">
                          <a:solidFill>
                            <a:srgbClr val="00416B"/>
                          </a:solidFill>
                        </a:rPr>
                        <a:t>City of San Clemente</a:t>
                      </a:r>
                    </a:p>
                    <a:p>
                      <a:pPr algn="ctr"/>
                      <a:r>
                        <a:rPr lang="pl-PL" sz="1200" b="0">
                          <a:solidFill>
                            <a:srgbClr val="00416B"/>
                          </a:solidFill>
                        </a:rPr>
                        <a:t>BeachN@san-clemente.org</a:t>
                      </a:r>
                      <a:endParaRPr lang="en-US" sz="1200" b="0">
                        <a:solidFill>
                          <a:srgbClr val="00416B"/>
                        </a:solidFill>
                      </a:endParaRPr>
                    </a:p>
                    <a:p>
                      <a:pPr algn="ctr"/>
                      <a:r>
                        <a:rPr lang="en-US" sz="1200" b="0">
                          <a:solidFill>
                            <a:srgbClr val="00416B"/>
                          </a:solidFill>
                        </a:rPr>
                        <a:t>(949) 361-8354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sng">
                          <a:solidFill>
                            <a:srgbClr val="00416B"/>
                          </a:solidFill>
                        </a:rPr>
                        <a:t>El Toro Water District</a:t>
                      </a:r>
                    </a:p>
                    <a:p>
                      <a:pPr algn="ctr"/>
                      <a:r>
                        <a:rPr lang="en-US" sz="1200" b="0" u="none">
                          <a:solidFill>
                            <a:srgbClr val="00416B"/>
                          </a:solidFill>
                          <a:effectLst/>
                          <a:latin typeface="+mn-lt"/>
                          <a:ea typeface="Calibri" panose="020F0502020204030204" pitchFamily="34" charset="0"/>
                        </a:rPr>
                        <a:t>District@ETWD.com</a:t>
                      </a:r>
                    </a:p>
                    <a:p>
                      <a:pPr algn="ctr"/>
                      <a:r>
                        <a:rPr lang="en-US" sz="1200" b="0" i="0" u="none" strike="noStrike" cap="none">
                          <a:solidFill>
                            <a:srgbClr val="00416B"/>
                          </a:solidFill>
                          <a:effectLst/>
                          <a:latin typeface="+mn-lt"/>
                          <a:ea typeface="+mn-ea"/>
                          <a:cs typeface="+mn-cs"/>
                        </a:rPr>
                        <a:t>(949) 837-0660</a:t>
                      </a:r>
                      <a:endParaRPr lang="en-US" sz="1200" b="1" u="none">
                        <a:solidFill>
                          <a:srgbClr val="00416B"/>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63364130"/>
                  </a:ext>
                </a:extLst>
              </a:tr>
              <a:tr h="87785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sng">
                          <a:solidFill>
                            <a:srgbClr val="00416B"/>
                          </a:solidFill>
                        </a:rPr>
                        <a:t>Laguna Beach County Water District</a:t>
                      </a:r>
                    </a:p>
                    <a:p>
                      <a:pPr algn="ctr"/>
                      <a:r>
                        <a:rPr lang="it-IT" sz="1200">
                          <a:solidFill>
                            <a:srgbClr val="00416B"/>
                          </a:solidFill>
                        </a:rPr>
                        <a:t>jgallardo@lbcwd.org</a:t>
                      </a:r>
                      <a:endParaRPr lang="en-US" sz="1200">
                        <a:solidFill>
                          <a:srgbClr val="00416B"/>
                        </a:solidFill>
                      </a:endParaRPr>
                    </a:p>
                    <a:p>
                      <a:pPr algn="ctr"/>
                      <a:r>
                        <a:rPr lang="en-US" sz="1200">
                          <a:solidFill>
                            <a:srgbClr val="00416B"/>
                          </a:solidFill>
                        </a:rPr>
                        <a:t>(949) 494-1041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sng">
                          <a:solidFill>
                            <a:srgbClr val="00416B"/>
                          </a:solidFill>
                        </a:rPr>
                        <a:t>Moulton Niguel Water District</a:t>
                      </a:r>
                    </a:p>
                    <a:p>
                      <a:pPr algn="ctr"/>
                      <a:r>
                        <a:rPr lang="en-US" sz="1200">
                          <a:solidFill>
                            <a:srgbClr val="00416B"/>
                          </a:solidFill>
                        </a:rPr>
                        <a:t>conservation@mnwd.com</a:t>
                      </a:r>
                    </a:p>
                    <a:p>
                      <a:pPr algn="ctr"/>
                      <a:r>
                        <a:rPr lang="en-US" sz="1200">
                          <a:solidFill>
                            <a:srgbClr val="00416B"/>
                          </a:solidFill>
                        </a:rPr>
                        <a:t>(949) 448-4025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87021637"/>
                  </a:ext>
                </a:extLst>
              </a:tr>
              <a:tr h="76615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sng">
                          <a:solidFill>
                            <a:srgbClr val="00416B"/>
                          </a:solidFill>
                        </a:rPr>
                        <a:t>South Coast Water District</a:t>
                      </a:r>
                    </a:p>
                    <a:p>
                      <a:pPr algn="ctr"/>
                      <a:r>
                        <a:rPr lang="en-US" sz="1200" b="0" i="0" u="none" strike="noStrike" cap="none">
                          <a:solidFill>
                            <a:srgbClr val="00416B"/>
                          </a:solidFill>
                          <a:effectLst/>
                          <a:latin typeface="+mn-lt"/>
                          <a:ea typeface="+mn-ea"/>
                          <a:cs typeface="+mn-cs"/>
                          <a:sym typeface="Arial"/>
                        </a:rPr>
                        <a:t>custserv@scwd.org</a:t>
                      </a:r>
                    </a:p>
                    <a:p>
                      <a:pPr algn="ctr"/>
                      <a:r>
                        <a:rPr lang="en-US" sz="1200" u="none">
                          <a:solidFill>
                            <a:srgbClr val="00416B"/>
                          </a:solidFill>
                        </a:rPr>
                        <a:t>(949) 499-4555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sng">
                          <a:solidFill>
                            <a:srgbClr val="00416B"/>
                          </a:solidFill>
                        </a:rPr>
                        <a:t>Trabuco Canyon Water District</a:t>
                      </a:r>
                    </a:p>
                    <a:p>
                      <a:pPr algn="ctr"/>
                      <a:r>
                        <a:rPr lang="en-US" sz="1200" b="0" i="0" u="none" strike="noStrike" cap="none">
                          <a:solidFill>
                            <a:srgbClr val="00416B"/>
                          </a:solidFill>
                          <a:effectLst/>
                          <a:latin typeface="+mn-lt"/>
                          <a:ea typeface="+mn-ea"/>
                          <a:cs typeface="+mn-cs"/>
                          <a:sym typeface="Arial"/>
                        </a:rPr>
                        <a:t>generalinformation@tcwd.ca.gov</a:t>
                      </a:r>
                    </a:p>
                    <a:p>
                      <a:pPr algn="ctr"/>
                      <a:r>
                        <a:rPr lang="en-US" sz="1200" b="0" i="0" u="none" strike="noStrike" cap="none">
                          <a:solidFill>
                            <a:srgbClr val="00416B"/>
                          </a:solidFill>
                          <a:effectLst/>
                          <a:latin typeface="+mn-lt"/>
                          <a:ea typeface="+mn-ea"/>
                          <a:cs typeface="+mn-cs"/>
                        </a:rPr>
                        <a:t>                     (949) 858-0277</a:t>
                      </a:r>
                      <a:r>
                        <a:rPr lang="en-US" sz="1200" b="0" i="0" u="none" strike="noStrike" cap="none">
                          <a:solidFill>
                            <a:srgbClr val="00416B"/>
                          </a:solidFill>
                          <a:effectLst/>
                          <a:latin typeface="+mn-lt"/>
                          <a:ea typeface="+mn-ea"/>
                          <a:cs typeface="+mn-cs"/>
                          <a:sym typeface="Arial"/>
                        </a:rPr>
                        <a:t>                         </a:t>
                      </a:r>
                      <a:r>
                        <a:rPr lang="en-US" sz="1200" b="0" i="0" u="none" strike="noStrike" cap="none">
                          <a:solidFill>
                            <a:srgbClr val="00416B"/>
                          </a:solidFill>
                          <a:effectLst/>
                          <a:latin typeface="+mn-lt"/>
                          <a:ea typeface="+mn-ea"/>
                          <a:cs typeface="+mn-cs"/>
                        </a:rPr>
                        <a:t> </a:t>
                      </a:r>
                      <a:endParaRPr lang="en-US" sz="1200" b="0" i="0" u="none" strike="noStrike" cap="none">
                        <a:solidFill>
                          <a:srgbClr val="00416B"/>
                        </a:solidFill>
                        <a:effectLst/>
                        <a:latin typeface="+mn-lt"/>
                        <a:ea typeface="+mn-ea"/>
                        <a:cs typeface="+mn-cs"/>
                        <a:sym typeface="Arial"/>
                      </a:endParaRPr>
                    </a:p>
                    <a:p>
                      <a:pPr algn="ctr"/>
                      <a:endParaRPr lang="en-US" sz="1200">
                        <a:solidFill>
                          <a:srgbClr val="00416B"/>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44376380"/>
                  </a:ext>
                </a:extLst>
              </a:tr>
              <a:tr h="1111552">
                <a:tc>
                  <a:txBody>
                    <a:bodyPr/>
                    <a:lstStyle/>
                    <a:p>
                      <a:pPr marL="0" marR="0" lvl="0" indent="0" algn="ctr">
                        <a:lnSpc>
                          <a:spcPct val="100000"/>
                        </a:lnSpc>
                        <a:spcBef>
                          <a:spcPts val="0"/>
                        </a:spcBef>
                        <a:spcAft>
                          <a:spcPts val="0"/>
                        </a:spcAft>
                        <a:buNone/>
                      </a:pPr>
                      <a:r>
                        <a:rPr lang="en-US" sz="1200" b="1" i="0" u="sng" strike="noStrike" noProof="0">
                          <a:solidFill>
                            <a:srgbClr val="00416B"/>
                          </a:solidFill>
                          <a:latin typeface="Arial"/>
                        </a:rPr>
                        <a:t>Santa Margarita Water District</a:t>
                      </a:r>
                      <a:endParaRPr lang="en-US" sz="1200" b="0" i="0" u="none" strike="noStrike" noProof="0">
                        <a:solidFill>
                          <a:srgbClr val="00416B"/>
                        </a:solidFill>
                        <a:latin typeface="Arial"/>
                      </a:endParaRPr>
                    </a:p>
                    <a:p>
                      <a:pPr lvl="0" algn="ctr">
                        <a:buNone/>
                      </a:pPr>
                      <a:r>
                        <a:rPr lang="en-US" sz="1200" b="0" i="0" u="none" strike="noStrike" noProof="0">
                          <a:solidFill>
                            <a:srgbClr val="00416B"/>
                          </a:solidFill>
                          <a:latin typeface="Arial"/>
                        </a:rPr>
                        <a:t>efficiency@smwd.com</a:t>
                      </a:r>
                    </a:p>
                    <a:p>
                      <a:pPr lvl="0" algn="ctr">
                        <a:buNone/>
                      </a:pPr>
                      <a:r>
                        <a:rPr lang="en-US" sz="1200" b="0" i="0" u="none" strike="noStrike" noProof="0">
                          <a:solidFill>
                            <a:srgbClr val="00416B"/>
                          </a:solidFill>
                          <a:latin typeface="Arial"/>
                        </a:rPr>
                        <a:t>(949) 459-6593</a:t>
                      </a:r>
                    </a:p>
                    <a:p>
                      <a:pPr lvl="0" algn="ctr">
                        <a:buNone/>
                      </a:pPr>
                      <a:endParaRPr lang="en-US" sz="1200" u="none">
                        <a:solidFill>
                          <a:srgbClr val="00416B"/>
                        </a:solidFill>
                      </a:endParaRPr>
                    </a:p>
                  </a:txBody>
                  <a:tcPr>
                    <a:lnL w="0">
                      <a:noFill/>
                    </a:lnL>
                    <a:lnR w="0">
                      <a:noFill/>
                    </a:lnR>
                    <a:lnT w="0">
                      <a:noFill/>
                    </a:lnT>
                    <a:lnB w="0">
                      <a:noFill/>
                    </a:lnB>
                  </a:tcPr>
                </a:tc>
                <a:tc>
                  <a:txBody>
                    <a:bodyPr/>
                    <a:lstStyle/>
                    <a:p>
                      <a:pPr marL="0" marR="0" lvl="0" indent="0" algn="ctr">
                        <a:lnSpc>
                          <a:spcPct val="100000"/>
                        </a:lnSpc>
                        <a:spcBef>
                          <a:spcPts val="0"/>
                        </a:spcBef>
                        <a:spcAft>
                          <a:spcPts val="0"/>
                        </a:spcAft>
                        <a:buNone/>
                      </a:pPr>
                      <a:r>
                        <a:rPr lang="en-US" sz="1200" b="1" i="0" u="sng" strike="noStrike" noProof="0">
                          <a:solidFill>
                            <a:srgbClr val="00416B"/>
                          </a:solidFill>
                          <a:latin typeface="Arial"/>
                        </a:rPr>
                        <a:t>Irvin Ranch Water District</a:t>
                      </a:r>
                      <a:endParaRPr lang="en-US" sz="1200" b="0" i="0" u="none" strike="noStrike" noProof="0">
                        <a:solidFill>
                          <a:srgbClr val="00416B"/>
                        </a:solidFill>
                        <a:latin typeface="Arial"/>
                      </a:endParaRPr>
                    </a:p>
                    <a:p>
                      <a:pPr lvl="0" algn="ctr">
                        <a:buNone/>
                      </a:pPr>
                      <a:r>
                        <a:rPr lang="en-US" sz="1200" b="0" i="0" u="none" strike="noStrike" cap="none" noProof="0">
                          <a:solidFill>
                            <a:srgbClr val="00416B"/>
                          </a:solidFill>
                          <a:latin typeface="Arial"/>
                          <a:ea typeface="+mn-ea"/>
                          <a:cs typeface="+mn-cs"/>
                          <a:sym typeface="Arial"/>
                        </a:rPr>
                        <a:t>waterefficiency@irwd.com</a:t>
                      </a:r>
                    </a:p>
                    <a:p>
                      <a:pPr lvl="0" algn="ctr">
                        <a:buNone/>
                      </a:pPr>
                      <a:r>
                        <a:rPr lang="en-US" sz="1200" b="0" i="0" u="none" strike="noStrike" noProof="0">
                          <a:solidFill>
                            <a:srgbClr val="00416B"/>
                          </a:solidFill>
                          <a:latin typeface="Arial"/>
                        </a:rPr>
                        <a:t>                     (949) 453-5300              </a:t>
                      </a:r>
                      <a:endParaRPr lang="en-US" sz="1200"/>
                    </a:p>
                  </a:txBody>
                  <a:tcPr>
                    <a:lnL w="0">
                      <a:noFill/>
                    </a:lnL>
                    <a:lnR w="0">
                      <a:noFill/>
                    </a:lnR>
                    <a:lnT w="0">
                      <a:noFill/>
                    </a:lnT>
                    <a:lnB w="0">
                      <a:noFill/>
                    </a:lnB>
                  </a:tcPr>
                </a:tc>
                <a:extLst>
                  <a:ext uri="{0D108BD9-81ED-4DB2-BD59-A6C34878D82A}">
                    <a16:rowId xmlns:a16="http://schemas.microsoft.com/office/drawing/2014/main" val="1138619382"/>
                  </a:ext>
                </a:extLst>
              </a:tr>
            </a:tbl>
          </a:graphicData>
        </a:graphic>
      </p:graphicFrame>
      <p:pic>
        <p:nvPicPr>
          <p:cNvPr id="3" name="Picture 2" descr="A picture containing text, sign&#10;&#10;Description automatically generated">
            <a:extLst>
              <a:ext uri="{FF2B5EF4-FFF2-40B4-BE49-F238E27FC236}">
                <a16:creationId xmlns:a16="http://schemas.microsoft.com/office/drawing/2014/main" id="{4C14A76C-F831-4BEA-A49F-6C954CFEFDE1}"/>
              </a:ext>
            </a:extLst>
          </p:cNvPr>
          <p:cNvPicPr>
            <a:picLocks noChangeAspect="1"/>
          </p:cNvPicPr>
          <p:nvPr/>
        </p:nvPicPr>
        <p:blipFill>
          <a:blip r:embed="rId3"/>
          <a:stretch>
            <a:fillRect/>
          </a:stretch>
        </p:blipFill>
        <p:spPr>
          <a:xfrm>
            <a:off x="548640" y="1017725"/>
            <a:ext cx="695812" cy="729370"/>
          </a:xfrm>
          <a:prstGeom prst="rect">
            <a:avLst/>
          </a:prstGeom>
        </p:spPr>
      </p:pic>
      <p:pic>
        <p:nvPicPr>
          <p:cNvPr id="10" name="Picture 9" descr="Text&#10;&#10;Description automatically generated">
            <a:extLst>
              <a:ext uri="{FF2B5EF4-FFF2-40B4-BE49-F238E27FC236}">
                <a16:creationId xmlns:a16="http://schemas.microsoft.com/office/drawing/2014/main" id="{C4283B6D-42A4-40A7-9C35-7FADFDCFF505}"/>
              </a:ext>
            </a:extLst>
          </p:cNvPr>
          <p:cNvPicPr>
            <a:picLocks noChangeAspect="1"/>
          </p:cNvPicPr>
          <p:nvPr/>
        </p:nvPicPr>
        <p:blipFill>
          <a:blip r:embed="rId4"/>
          <a:stretch>
            <a:fillRect/>
          </a:stretch>
        </p:blipFill>
        <p:spPr>
          <a:xfrm>
            <a:off x="500498" y="1964751"/>
            <a:ext cx="914480" cy="374937"/>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B627B25B-C394-4009-AD02-CC4D3F331272}"/>
              </a:ext>
            </a:extLst>
          </p:cNvPr>
          <p:cNvPicPr>
            <a:picLocks noChangeAspect="1"/>
          </p:cNvPicPr>
          <p:nvPr/>
        </p:nvPicPr>
        <p:blipFill>
          <a:blip r:embed="rId5"/>
          <a:stretch>
            <a:fillRect/>
          </a:stretch>
        </p:blipFill>
        <p:spPr>
          <a:xfrm>
            <a:off x="4639141" y="1880293"/>
            <a:ext cx="757540" cy="595324"/>
          </a:xfrm>
          <a:prstGeom prst="rect">
            <a:avLst/>
          </a:prstGeom>
        </p:spPr>
      </p:pic>
      <p:pic>
        <p:nvPicPr>
          <p:cNvPr id="1028" name="Picture 4" descr="Trabuco Canyon Water District">
            <a:extLst>
              <a:ext uri="{FF2B5EF4-FFF2-40B4-BE49-F238E27FC236}">
                <a16:creationId xmlns:a16="http://schemas.microsoft.com/office/drawing/2014/main" id="{E533AF82-2903-1EC0-C45E-F6C1CBD350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978" y="2518299"/>
            <a:ext cx="870357" cy="863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a:extLst>
              <a:ext uri="{FF2B5EF4-FFF2-40B4-BE49-F238E27FC236}">
                <a16:creationId xmlns:a16="http://schemas.microsoft.com/office/drawing/2014/main" id="{35E1B36D-BFF9-9D76-CB4F-BF4979EAF522}"/>
              </a:ext>
            </a:extLst>
          </p:cNvPr>
          <p:cNvPicPr>
            <a:picLocks noChangeAspect="1"/>
          </p:cNvPicPr>
          <p:nvPr/>
        </p:nvPicPr>
        <p:blipFill>
          <a:blip r:embed="rId7"/>
          <a:stretch>
            <a:fillRect/>
          </a:stretch>
        </p:blipFill>
        <p:spPr>
          <a:xfrm>
            <a:off x="4639142" y="1101595"/>
            <a:ext cx="720617" cy="642981"/>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2196055-5D83-3FEF-5B97-520DA23FE3F6}"/>
              </a:ext>
            </a:extLst>
          </p:cNvPr>
          <p:cNvPicPr>
            <a:picLocks noChangeAspect="1"/>
          </p:cNvPicPr>
          <p:nvPr/>
        </p:nvPicPr>
        <p:blipFill>
          <a:blip r:embed="rId8"/>
          <a:stretch>
            <a:fillRect/>
          </a:stretch>
        </p:blipFill>
        <p:spPr>
          <a:xfrm>
            <a:off x="340199" y="2570406"/>
            <a:ext cx="1348242" cy="758386"/>
          </a:xfrm>
          <a:prstGeom prst="rect">
            <a:avLst/>
          </a:prstGeom>
        </p:spPr>
      </p:pic>
      <p:pic>
        <p:nvPicPr>
          <p:cNvPr id="6" name="Picture 5">
            <a:extLst>
              <a:ext uri="{FF2B5EF4-FFF2-40B4-BE49-F238E27FC236}">
                <a16:creationId xmlns:a16="http://schemas.microsoft.com/office/drawing/2014/main" id="{AAA1F584-6962-9422-921C-913D4706673D}"/>
              </a:ext>
            </a:extLst>
          </p:cNvPr>
          <p:cNvPicPr>
            <a:picLocks noChangeAspect="1"/>
          </p:cNvPicPr>
          <p:nvPr/>
        </p:nvPicPr>
        <p:blipFill>
          <a:blip r:embed="rId9"/>
          <a:stretch>
            <a:fillRect/>
          </a:stretch>
        </p:blipFill>
        <p:spPr>
          <a:xfrm>
            <a:off x="474827" y="3309173"/>
            <a:ext cx="1078983" cy="1078983"/>
          </a:xfrm>
          <a:prstGeom prst="rect">
            <a:avLst/>
          </a:prstGeom>
        </p:spPr>
      </p:pic>
      <p:pic>
        <p:nvPicPr>
          <p:cNvPr id="2" name="Picture 1" descr="A logo with blue green and purple colors&#10;&#10;Description automatically generated">
            <a:extLst>
              <a:ext uri="{FF2B5EF4-FFF2-40B4-BE49-F238E27FC236}">
                <a16:creationId xmlns:a16="http://schemas.microsoft.com/office/drawing/2014/main" id="{7D4F7BB3-4A5D-194A-CF88-812EAFE1684F}"/>
              </a:ext>
            </a:extLst>
          </p:cNvPr>
          <p:cNvPicPr>
            <a:picLocks noChangeAspect="1"/>
          </p:cNvPicPr>
          <p:nvPr/>
        </p:nvPicPr>
        <p:blipFill>
          <a:blip r:embed="rId10"/>
          <a:stretch>
            <a:fillRect/>
          </a:stretch>
        </p:blipFill>
        <p:spPr>
          <a:xfrm>
            <a:off x="4595924" y="3433320"/>
            <a:ext cx="849276" cy="8353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p:spPr>
        <p:txBody>
          <a:bodyPr spcFirstLastPara="1" wrap="square" lIns="91425" tIns="91425" rIns="91425" bIns="91425" anchor="t" anchorCtr="0">
            <a:noAutofit/>
          </a:bodyPr>
          <a:lstStyle/>
          <a:p>
            <a:pPr marL="0" lvl="0" indent="0" rtl="0">
              <a:spcBef>
                <a:spcPts val="0"/>
              </a:spcBef>
              <a:spcAft>
                <a:spcPts val="0"/>
              </a:spcAft>
              <a:buNone/>
            </a:pPr>
            <a:r>
              <a:rPr lang="en">
                <a:latin typeface="Gotham" panose="02000504050000020004" pitchFamily="2" charset="0"/>
              </a:rPr>
              <a:t>Water Supplies for South Orange County</a:t>
            </a:r>
            <a:endParaRPr>
              <a:latin typeface="Gotham" panose="02000504050000020004" pitchFamily="2" charset="0"/>
            </a:endParaRPr>
          </a:p>
        </p:txBody>
      </p:sp>
      <p:pic>
        <p:nvPicPr>
          <p:cNvPr id="62" name="Shape 62"/>
          <p:cNvPicPr preferRelativeResize="0"/>
          <p:nvPr/>
        </p:nvPicPr>
        <p:blipFill>
          <a:blip r:embed="rId3">
            <a:alphaModFix/>
          </a:blip>
          <a:stretch>
            <a:fillRect/>
          </a:stretch>
        </p:blipFill>
        <p:spPr>
          <a:xfrm>
            <a:off x="4116517" y="1152475"/>
            <a:ext cx="3613829" cy="3721050"/>
          </a:xfrm>
          <a:prstGeom prst="rect">
            <a:avLst/>
          </a:prstGeom>
          <a:noFill/>
          <a:ln>
            <a:noFill/>
          </a:ln>
        </p:spPr>
      </p:pic>
      <p:sp>
        <p:nvSpPr>
          <p:cNvPr id="5" name="Shape 83"/>
          <p:cNvSpPr txBox="1">
            <a:spLocks/>
          </p:cNvSpPr>
          <p:nvPr/>
        </p:nvSpPr>
        <p:spPr>
          <a:xfrm>
            <a:off x="464100" y="1304875"/>
            <a:ext cx="4114827"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spcBef>
                <a:spcPts val="1600"/>
              </a:spcBef>
              <a:buFont typeface="Arial"/>
              <a:buNone/>
            </a:pPr>
            <a:endParaRPr lang="en-US">
              <a:latin typeface="Gotham" panose="02000504050000020004" pitchFamily="2" charset="0"/>
            </a:endParaRPr>
          </a:p>
          <a:p>
            <a:pPr marL="0" indent="0">
              <a:spcBef>
                <a:spcPts val="1600"/>
              </a:spcBef>
              <a:spcAft>
                <a:spcPts val="1600"/>
              </a:spcAft>
              <a:buFont typeface="Arial"/>
              <a:buNone/>
            </a:pPr>
            <a:endParaRPr lang="en-US">
              <a:latin typeface="Gotham" panose="02000504050000020004" pitchFamily="2" charset="0"/>
            </a:endParaRPr>
          </a:p>
        </p:txBody>
      </p:sp>
      <p:sp>
        <p:nvSpPr>
          <p:cNvPr id="3" name="Text Placeholder 2"/>
          <p:cNvSpPr>
            <a:spLocks noGrp="1"/>
          </p:cNvSpPr>
          <p:nvPr>
            <p:ph type="body" idx="1"/>
          </p:nvPr>
        </p:nvSpPr>
        <p:spPr>
          <a:xfrm>
            <a:off x="311700" y="1086572"/>
            <a:ext cx="8520600" cy="4056928"/>
          </a:xfrm>
        </p:spPr>
        <p:txBody>
          <a:bodyPr/>
          <a:lstStyle/>
          <a:p>
            <a:pPr>
              <a:lnSpc>
                <a:spcPct val="150000"/>
              </a:lnSpc>
            </a:pPr>
            <a:r>
              <a:rPr lang="en-US" dirty="0">
                <a:solidFill>
                  <a:srgbClr val="00416B"/>
                </a:solidFill>
                <a:latin typeface="Gotham"/>
              </a:rPr>
              <a:t>Imported Water</a:t>
            </a:r>
          </a:p>
          <a:p>
            <a:pPr>
              <a:lnSpc>
                <a:spcPct val="150000"/>
              </a:lnSpc>
            </a:pPr>
            <a:r>
              <a:rPr lang="en-US" dirty="0">
                <a:solidFill>
                  <a:srgbClr val="00416B"/>
                </a:solidFill>
                <a:latin typeface="Gotham"/>
              </a:rPr>
              <a:t>Local Water</a:t>
            </a:r>
            <a:endParaRPr lang="en-US" dirty="0">
              <a:solidFill>
                <a:srgbClr val="00416B"/>
              </a:solidFill>
              <a:latin typeface="Gotham" panose="02000504050000020004" pitchFamily="2" charset="0"/>
            </a:endParaRPr>
          </a:p>
          <a:p>
            <a:pPr>
              <a:lnSpc>
                <a:spcPct val="150000"/>
              </a:lnSpc>
            </a:pPr>
            <a:r>
              <a:rPr lang="en-US" dirty="0">
                <a:solidFill>
                  <a:srgbClr val="00416B"/>
                </a:solidFill>
                <a:latin typeface="Gotham"/>
              </a:rPr>
              <a:t>Recycled Water </a:t>
            </a:r>
            <a:endParaRPr lang="en-US" dirty="0">
              <a:solidFill>
                <a:srgbClr val="00416B"/>
              </a:solidFill>
              <a:latin typeface="Gotham" panose="02000504050000020004" pitchFamily="2" charset="0"/>
            </a:endParaRPr>
          </a:p>
          <a:p>
            <a:pPr>
              <a:lnSpc>
                <a:spcPct val="150000"/>
              </a:lnSpc>
            </a:pPr>
            <a:r>
              <a:rPr lang="en-US" dirty="0">
                <a:solidFill>
                  <a:srgbClr val="00416B"/>
                </a:solidFill>
                <a:latin typeface="Gotham"/>
              </a:rPr>
              <a:t>Local Reliability Projects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81" t="2673" r="953" b="2130"/>
          <a:stretch/>
        </p:blipFill>
        <p:spPr>
          <a:xfrm>
            <a:off x="6282114" y="1416907"/>
            <a:ext cx="2375854" cy="1555225"/>
          </a:xfrm>
          <a:prstGeom prst="rect">
            <a:avLst/>
          </a:prstGeom>
          <a:gradFill>
            <a:gsLst>
              <a:gs pos="0">
                <a:srgbClr val="00416B"/>
              </a:gs>
              <a:gs pos="48000">
                <a:srgbClr val="00416B"/>
              </a:gs>
              <a:gs pos="100000">
                <a:srgbClr val="00B3C5"/>
              </a:gs>
            </a:gsLst>
            <a:lin ang="2700000" scaled="1"/>
          </a:gradFill>
          <a:ln w="38100" cap="sq">
            <a:solidFill>
              <a:srgbClr val="00416B"/>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066" y="3208791"/>
            <a:ext cx="1977658" cy="1817134"/>
          </a:xfrm>
          <a:prstGeom prst="rect">
            <a:avLst/>
          </a:prstGeom>
          <a:ln w="38100" cap="sq">
            <a:solidFill>
              <a:srgbClr val="00416B"/>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1" name="Shape 101"/>
          <p:cNvSpPr txBox="1">
            <a:spLocks noGrp="1"/>
          </p:cNvSpPr>
          <p:nvPr>
            <p:ph type="body" idx="1"/>
          </p:nvPr>
        </p:nvSpPr>
        <p:spPr>
          <a:xfrm>
            <a:off x="311700" y="1237904"/>
            <a:ext cx="5268580" cy="3416400"/>
          </a:xfrm>
          <a:prstGeom prst="rect">
            <a:avLst/>
          </a:prstGeom>
        </p:spPr>
        <p:txBody>
          <a:bodyPr spcFirstLastPara="1" wrap="square" lIns="91425" tIns="91425" rIns="91425" bIns="91425" anchor="t" anchorCtr="0">
            <a:noAutofit/>
          </a:bodyPr>
          <a:lstStyle/>
          <a:p>
            <a:pPr marL="285750" indent="-285750">
              <a:lnSpc>
                <a:spcPct val="150000"/>
              </a:lnSpc>
            </a:pPr>
            <a:r>
              <a:rPr lang="en">
                <a:solidFill>
                  <a:srgbClr val="00416B"/>
                </a:solidFill>
                <a:latin typeface="Gotham" panose="02000504050000020004" pitchFamily="2" charset="0"/>
              </a:rPr>
              <a:t>Save water, energy, and money</a:t>
            </a:r>
            <a:endParaRPr>
              <a:solidFill>
                <a:srgbClr val="00416B"/>
              </a:solidFill>
              <a:latin typeface="Gotham" panose="02000504050000020004" pitchFamily="2" charset="0"/>
            </a:endParaRPr>
          </a:p>
          <a:p>
            <a:pPr marL="285750" indent="-285750">
              <a:lnSpc>
                <a:spcPct val="150000"/>
              </a:lnSpc>
            </a:pPr>
            <a:r>
              <a:rPr lang="en-US">
                <a:solidFill>
                  <a:srgbClr val="00416B"/>
                </a:solidFill>
                <a:latin typeface="Gotham" panose="02000504050000020004" pitchFamily="2" charset="0"/>
              </a:rPr>
              <a:t>Saves Us Money, Saves YOU Money</a:t>
            </a:r>
          </a:p>
          <a:p>
            <a:pPr marL="285750" indent="-285750">
              <a:lnSpc>
                <a:spcPct val="150000"/>
              </a:lnSpc>
            </a:pPr>
            <a:r>
              <a:rPr lang="en-US">
                <a:solidFill>
                  <a:srgbClr val="00416B"/>
                </a:solidFill>
                <a:latin typeface="Gotham" panose="02000504050000020004" pitchFamily="2" charset="0"/>
              </a:rPr>
              <a:t>Keep water rates low</a:t>
            </a:r>
          </a:p>
          <a:p>
            <a:pPr marL="285750" indent="-285750">
              <a:lnSpc>
                <a:spcPct val="150000"/>
              </a:lnSpc>
            </a:pPr>
            <a:r>
              <a:rPr lang="en">
                <a:solidFill>
                  <a:srgbClr val="00416B"/>
                </a:solidFill>
                <a:latin typeface="Gotham" panose="02000504050000020004" pitchFamily="2" charset="0"/>
              </a:rPr>
              <a:t>Reduce runoff &amp; avoid property damage</a:t>
            </a:r>
            <a:endParaRPr>
              <a:solidFill>
                <a:srgbClr val="00416B"/>
              </a:solidFill>
              <a:latin typeface="Gotham" panose="02000504050000020004" pitchFamily="2" charset="0"/>
            </a:endParaRPr>
          </a:p>
          <a:p>
            <a:pPr marL="285750" indent="-285750">
              <a:lnSpc>
                <a:spcPct val="150000"/>
              </a:lnSpc>
            </a:pPr>
            <a:r>
              <a:rPr lang="en">
                <a:solidFill>
                  <a:srgbClr val="00416B"/>
                </a:solidFill>
                <a:latin typeface="Gotham" panose="02000504050000020004" pitchFamily="2" charset="0"/>
              </a:rPr>
              <a:t>Improve quality of local creeks and beaches</a:t>
            </a:r>
            <a:endParaRPr>
              <a:solidFill>
                <a:srgbClr val="00416B"/>
              </a:solidFill>
              <a:latin typeface="Gotham" panose="02000504050000020004" pitchFamily="2" charset="0"/>
            </a:endParaRPr>
          </a:p>
          <a:p>
            <a:pPr marL="285750" indent="-285750">
              <a:lnSpc>
                <a:spcPct val="150000"/>
              </a:lnSpc>
            </a:pPr>
            <a:r>
              <a:rPr lang="en">
                <a:solidFill>
                  <a:srgbClr val="00416B"/>
                </a:solidFill>
                <a:latin typeface="Gotham" panose="02000504050000020004" pitchFamily="2" charset="0"/>
              </a:rPr>
              <a:t>Delay investment in infrastructure </a:t>
            </a:r>
            <a:r>
              <a:rPr lang="en-US">
                <a:solidFill>
                  <a:srgbClr val="00416B"/>
                </a:solidFill>
                <a:latin typeface="Gotham" panose="02000504050000020004" pitchFamily="2" charset="0"/>
              </a:rPr>
              <a:t>and </a:t>
            </a:r>
            <a:r>
              <a:rPr lang="en">
                <a:solidFill>
                  <a:srgbClr val="00416B"/>
                </a:solidFill>
                <a:latin typeface="Gotham" panose="02000504050000020004" pitchFamily="2" charset="0"/>
              </a:rPr>
              <a:t>storage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09" y="3152712"/>
            <a:ext cx="2997366" cy="1990788"/>
          </a:xfrm>
          <a:prstGeom prst="rect">
            <a:avLst/>
          </a:prstGeom>
        </p:spPr>
      </p:pic>
      <p:pic>
        <p:nvPicPr>
          <p:cNvPr id="7" name="Picture 6" descr="A field of grass&#10;&#10;Description automatically generated">
            <a:extLst>
              <a:ext uri="{FF2B5EF4-FFF2-40B4-BE49-F238E27FC236}">
                <a16:creationId xmlns:a16="http://schemas.microsoft.com/office/drawing/2014/main" id="{3697FB8B-60D3-457B-8D0A-F2841ACCBEF3}"/>
              </a:ext>
            </a:extLst>
          </p:cNvPr>
          <p:cNvPicPr>
            <a:picLocks noChangeAspect="1"/>
          </p:cNvPicPr>
          <p:nvPr/>
        </p:nvPicPr>
        <p:blipFill rotWithShape="1">
          <a:blip r:embed="rId4"/>
          <a:srcRect t="9064"/>
          <a:stretch/>
        </p:blipFill>
        <p:spPr>
          <a:xfrm>
            <a:off x="5818909" y="1050710"/>
            <a:ext cx="2997366" cy="2044259"/>
          </a:xfrm>
          <a:prstGeom prst="rect">
            <a:avLst/>
          </a:prstGeom>
        </p:spPr>
      </p:pic>
      <p:sp>
        <p:nvSpPr>
          <p:cNvPr id="100" name="Shape 100"/>
          <p:cNvSpPr txBox="1">
            <a:spLocks noGrp="1"/>
          </p:cNvSpPr>
          <p:nvPr>
            <p:ph type="title"/>
          </p:nvPr>
        </p:nvSpPr>
        <p:spPr>
          <a:xfrm>
            <a:off x="311700" y="445025"/>
            <a:ext cx="8520600"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a:latin typeface="Gotham" panose="02000504050000020004" pitchFamily="2" charset="0"/>
              </a:rPr>
              <a:t>Benefits of </a:t>
            </a:r>
            <a:r>
              <a:rPr lang="en-US">
                <a:latin typeface="Gotham" panose="02000504050000020004" pitchFamily="2" charset="0"/>
              </a:rPr>
              <a:t>Water Efficiency</a:t>
            </a:r>
            <a:endParaRPr>
              <a:latin typeface="Gotham" panose="0200050405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0" y="155041"/>
            <a:ext cx="9144000" cy="1112444"/>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pPr algn="ctr"/>
            <a:r>
              <a:rPr lang="en-US" sz="3200" b="1">
                <a:latin typeface="Gotham" panose="02000504050000020004" pitchFamily="2" charset="0"/>
              </a:rPr>
              <a:t>Water Use Efficiency</a:t>
            </a:r>
            <a:br>
              <a:rPr lang="en-US" sz="3200" b="1">
                <a:latin typeface="Gotham" panose="02000504050000020004" pitchFamily="2" charset="0"/>
              </a:rPr>
            </a:br>
            <a:r>
              <a:rPr lang="en-US" sz="3200" b="1">
                <a:latin typeface="Gotham" panose="02000504050000020004" pitchFamily="2" charset="0"/>
              </a:rPr>
              <a:t>Challenges and Solutions</a:t>
            </a:r>
            <a:endParaRPr sz="3200" b="1">
              <a:latin typeface="Gotham" panose="02000504050000020004" pitchFamily="2" charset="0"/>
            </a:endParaRPr>
          </a:p>
        </p:txBody>
      </p:sp>
      <p:sp>
        <p:nvSpPr>
          <p:cNvPr id="107" name="Shape 107"/>
          <p:cNvSpPr txBox="1">
            <a:spLocks noGrp="1"/>
          </p:cNvSpPr>
          <p:nvPr>
            <p:ph type="body" idx="1"/>
          </p:nvPr>
        </p:nvSpPr>
        <p:spPr>
          <a:xfrm>
            <a:off x="457201" y="1828800"/>
            <a:ext cx="5969976" cy="2593570"/>
          </a:xfrm>
          <a:prstGeom prst="rect">
            <a:avLst/>
          </a:prstGeom>
        </p:spPr>
        <p:txBody>
          <a:bodyPr spcFirstLastPara="1" wrap="square" lIns="91425" tIns="91425" rIns="91425" bIns="91425" anchor="t" anchorCtr="0">
            <a:noAutofit/>
          </a:bodyPr>
          <a:lstStyle/>
          <a:p>
            <a:pPr>
              <a:lnSpc>
                <a:spcPct val="100000"/>
              </a:lnSpc>
              <a:spcAft>
                <a:spcPts val="600"/>
              </a:spcAft>
              <a:buClr>
                <a:schemeClr val="bg1"/>
              </a:buClr>
              <a:buFont typeface="+mj-lt"/>
              <a:buAutoNum type="arabicPeriod"/>
            </a:pPr>
            <a:r>
              <a:rPr lang="en" sz="2800" b="1">
                <a:solidFill>
                  <a:schemeClr val="bg1"/>
                </a:solidFill>
                <a:latin typeface="Gotham" panose="02000504050000020004" pitchFamily="2" charset="0"/>
              </a:rPr>
              <a:t>Where Should We Start?</a:t>
            </a:r>
          </a:p>
          <a:p>
            <a:pPr>
              <a:lnSpc>
                <a:spcPct val="100000"/>
              </a:lnSpc>
              <a:spcAft>
                <a:spcPts val="600"/>
              </a:spcAft>
              <a:buClr>
                <a:schemeClr val="bg1"/>
              </a:buClr>
              <a:buFont typeface="+mj-lt"/>
              <a:buAutoNum type="arabicPeriod"/>
            </a:pPr>
            <a:r>
              <a:rPr lang="en-US" sz="2800" b="1">
                <a:solidFill>
                  <a:schemeClr val="bg1"/>
                </a:solidFill>
                <a:latin typeface="Gotham" panose="02000504050000020004" pitchFamily="2" charset="0"/>
              </a:rPr>
              <a:t>Managing Expectations through Education</a:t>
            </a:r>
          </a:p>
          <a:p>
            <a:pPr>
              <a:lnSpc>
                <a:spcPct val="100000"/>
              </a:lnSpc>
              <a:spcAft>
                <a:spcPts val="600"/>
              </a:spcAft>
              <a:buClr>
                <a:schemeClr val="bg1"/>
              </a:buClr>
              <a:buFont typeface="+mj-lt"/>
              <a:buAutoNum type="arabicPeriod"/>
            </a:pPr>
            <a:r>
              <a:rPr lang="en-US" sz="2800" b="1">
                <a:solidFill>
                  <a:schemeClr val="bg1"/>
                </a:solidFill>
                <a:latin typeface="Gotham" panose="02000504050000020004" pitchFamily="2" charset="0"/>
              </a:rPr>
              <a:t>Finances</a:t>
            </a:r>
          </a:p>
        </p:txBody>
      </p:sp>
      <p:pic>
        <p:nvPicPr>
          <p:cNvPr id="6" name="Picture 5" descr="An orange flower&#10;&#10;Description generated with very high confidence">
            <a:extLst>
              <a:ext uri="{FF2B5EF4-FFF2-40B4-BE49-F238E27FC236}">
                <a16:creationId xmlns:a16="http://schemas.microsoft.com/office/drawing/2014/main" id="{5BED4E9C-879C-487D-B729-424107A6C8DA}"/>
              </a:ext>
            </a:extLst>
          </p:cNvPr>
          <p:cNvPicPr>
            <a:picLocks noChangeAspect="1"/>
          </p:cNvPicPr>
          <p:nvPr/>
        </p:nvPicPr>
        <p:blipFill>
          <a:blip r:embed="rId3"/>
          <a:stretch>
            <a:fillRect/>
          </a:stretch>
        </p:blipFill>
        <p:spPr>
          <a:xfrm>
            <a:off x="6574757" y="1386645"/>
            <a:ext cx="2413392" cy="3603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5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p>
            <a:r>
              <a:rPr lang="en">
                <a:latin typeface="Gotham" panose="02000504050000020004" pitchFamily="2" charset="0"/>
              </a:rPr>
              <a:t>1. Where Should We Start?</a:t>
            </a:r>
            <a:endParaRPr>
              <a:latin typeface="Gotham" panose="02000504050000020004" pitchFamily="2" charset="0"/>
            </a:endParaRPr>
          </a:p>
        </p:txBody>
      </p:sp>
      <p:sp>
        <p:nvSpPr>
          <p:cNvPr id="8" name="Shape 197"/>
          <p:cNvSpPr txBox="1">
            <a:spLocks noGrp="1"/>
          </p:cNvSpPr>
          <p:nvPr>
            <p:ph type="body" idx="1"/>
          </p:nvPr>
        </p:nvSpPr>
        <p:spPr>
          <a:xfrm>
            <a:off x="150006" y="837744"/>
            <a:ext cx="6664031" cy="4243139"/>
          </a:xfrm>
          <a:prstGeom prst="rect">
            <a:avLst/>
          </a:prstGeom>
        </p:spPr>
        <p:txBody>
          <a:bodyPr spcFirstLastPara="1" wrap="square" lIns="91425" tIns="91425" rIns="91425" bIns="91425" anchor="t" anchorCtr="0">
            <a:noAutofit/>
          </a:bodyPr>
          <a:lstStyle/>
          <a:p>
            <a:pPr marL="285750" indent="-285750">
              <a:lnSpc>
                <a:spcPct val="150000"/>
              </a:lnSpc>
            </a:pPr>
            <a:r>
              <a:rPr lang="en">
                <a:solidFill>
                  <a:srgbClr val="00416B"/>
                </a:solidFill>
                <a:latin typeface="Gotham" panose="02000504050000020004" pitchFamily="2" charset="0"/>
              </a:rPr>
              <a:t>Our landscapes are big! Projects can be overwhelming! </a:t>
            </a:r>
          </a:p>
          <a:p>
            <a:pPr marL="285750" indent="-285750">
              <a:lnSpc>
                <a:spcPct val="150000"/>
              </a:lnSpc>
            </a:pPr>
            <a:r>
              <a:rPr lang="en">
                <a:solidFill>
                  <a:srgbClr val="00416B"/>
                </a:solidFill>
                <a:latin typeface="Gotham" panose="02000504050000020004" pitchFamily="2" charset="0"/>
              </a:rPr>
              <a:t>Who do </a:t>
            </a:r>
            <a:r>
              <a:rPr lang="en-US">
                <a:solidFill>
                  <a:srgbClr val="00416B"/>
                </a:solidFill>
                <a:latin typeface="Gotham" panose="02000504050000020004" pitchFamily="2" charset="0"/>
              </a:rPr>
              <a:t>I</a:t>
            </a:r>
            <a:r>
              <a:rPr lang="en">
                <a:solidFill>
                  <a:srgbClr val="00416B"/>
                </a:solidFill>
                <a:latin typeface="Gotham" panose="02000504050000020004" pitchFamily="2" charset="0"/>
              </a:rPr>
              <a:t> hire?</a:t>
            </a:r>
          </a:p>
          <a:p>
            <a:pPr marL="285750" indent="-285750">
              <a:lnSpc>
                <a:spcPct val="150000"/>
              </a:lnSpc>
            </a:pPr>
            <a:r>
              <a:rPr lang="en">
                <a:solidFill>
                  <a:srgbClr val="00416B"/>
                </a:solidFill>
                <a:latin typeface="Gotham" panose="02000504050000020004" pitchFamily="2" charset="0"/>
              </a:rPr>
              <a:t>What plants should </a:t>
            </a:r>
            <a:r>
              <a:rPr lang="en-US">
                <a:solidFill>
                  <a:srgbClr val="00416B"/>
                </a:solidFill>
                <a:latin typeface="Gotham" panose="02000504050000020004" pitchFamily="2" charset="0"/>
              </a:rPr>
              <a:t>I</a:t>
            </a:r>
            <a:r>
              <a:rPr lang="en">
                <a:solidFill>
                  <a:srgbClr val="00416B"/>
                </a:solidFill>
                <a:latin typeface="Gotham" panose="02000504050000020004" pitchFamily="2" charset="0"/>
              </a:rPr>
              <a:t> replace my grass with?</a:t>
            </a:r>
          </a:p>
          <a:p>
            <a:pPr marL="285750" indent="-285750">
              <a:lnSpc>
                <a:spcPct val="150000"/>
              </a:lnSpc>
            </a:pPr>
            <a:r>
              <a:rPr lang="en">
                <a:solidFill>
                  <a:srgbClr val="00416B"/>
                </a:solidFill>
                <a:latin typeface="Gotham" panose="02000504050000020004" pitchFamily="2" charset="0"/>
              </a:rPr>
              <a:t>Which smart sprinkler timer should </a:t>
            </a:r>
            <a:r>
              <a:rPr lang="en-US">
                <a:solidFill>
                  <a:srgbClr val="00416B"/>
                </a:solidFill>
                <a:latin typeface="Gotham" panose="02000504050000020004" pitchFamily="2" charset="0"/>
              </a:rPr>
              <a:t>I</a:t>
            </a:r>
            <a:r>
              <a:rPr lang="en">
                <a:solidFill>
                  <a:srgbClr val="00416B"/>
                </a:solidFill>
                <a:latin typeface="Gotham" panose="02000504050000020004" pitchFamily="2" charset="0"/>
              </a:rPr>
              <a:t> buy?</a:t>
            </a:r>
            <a:endParaRPr lang="en-US">
              <a:solidFill>
                <a:srgbClr val="00416B"/>
              </a:solidFill>
              <a:latin typeface="Gotham" panose="02000504050000020004" pitchFamily="2" charset="0"/>
            </a:endParaRPr>
          </a:p>
          <a:p>
            <a:pPr marL="285750" indent="-285750">
              <a:lnSpc>
                <a:spcPct val="150000"/>
              </a:lnSpc>
            </a:pPr>
            <a:endParaRPr lang="en-US">
              <a:solidFill>
                <a:srgbClr val="00416B"/>
              </a:solidFill>
              <a:latin typeface="Gotham" panose="02000504050000020004" pitchFamily="2" charset="0"/>
            </a:endParaRPr>
          </a:p>
          <a:p>
            <a:pPr marL="285750" indent="-285750">
              <a:lnSpc>
                <a:spcPct val="100000"/>
              </a:lnSpc>
              <a:spcAft>
                <a:spcPts val="600"/>
              </a:spcAft>
            </a:pPr>
            <a:r>
              <a:rPr lang="en-US" b="1">
                <a:solidFill>
                  <a:srgbClr val="00416B"/>
                </a:solidFill>
                <a:latin typeface="Gotham" panose="02000504050000020004" pitchFamily="2" charset="0"/>
              </a:rPr>
              <a:t>Surveys &amp; Rebates</a:t>
            </a:r>
            <a:br>
              <a:rPr lang="en-US">
                <a:solidFill>
                  <a:srgbClr val="00416B"/>
                </a:solidFill>
                <a:latin typeface="Gotham" panose="02000504050000020004" pitchFamily="2" charset="0"/>
              </a:rPr>
            </a:br>
            <a:r>
              <a:rPr lang="en-US">
                <a:solidFill>
                  <a:srgbClr val="00416B"/>
                </a:solidFill>
                <a:latin typeface="Gotham" panose="02000504050000020004" pitchFamily="2" charset="0"/>
              </a:rPr>
              <a:t>We can meet with your HOA and landscaper!</a:t>
            </a:r>
          </a:p>
          <a:p>
            <a:pPr marL="742950" lvl="1" indent="-285750">
              <a:lnSpc>
                <a:spcPct val="100000"/>
              </a:lnSpc>
              <a:spcBef>
                <a:spcPts val="0"/>
              </a:spcBef>
              <a:spcAft>
                <a:spcPts val="600"/>
              </a:spcAft>
            </a:pPr>
            <a:r>
              <a:rPr lang="en-US">
                <a:solidFill>
                  <a:srgbClr val="00416B"/>
                </a:solidFill>
                <a:latin typeface="Gotham" panose="02000504050000020004" pitchFamily="2" charset="0"/>
              </a:rPr>
              <a:t>Identify improvement opportunities</a:t>
            </a:r>
          </a:p>
          <a:p>
            <a:pPr marL="742950" lvl="1" indent="-285750">
              <a:lnSpc>
                <a:spcPct val="100000"/>
              </a:lnSpc>
              <a:spcBef>
                <a:spcPts val="0"/>
              </a:spcBef>
              <a:spcAft>
                <a:spcPts val="600"/>
              </a:spcAft>
            </a:pPr>
            <a:r>
              <a:rPr lang="en-US">
                <a:solidFill>
                  <a:srgbClr val="00416B"/>
                </a:solidFill>
                <a:latin typeface="Gotham" panose="02000504050000020004" pitchFamily="2" charset="0"/>
              </a:rPr>
              <a:t>Create a priority action plan</a:t>
            </a:r>
          </a:p>
          <a:p>
            <a:pPr marL="742950" lvl="1" indent="-285750">
              <a:lnSpc>
                <a:spcPct val="100000"/>
              </a:lnSpc>
              <a:spcBef>
                <a:spcPts val="0"/>
              </a:spcBef>
              <a:spcAft>
                <a:spcPts val="600"/>
              </a:spcAft>
            </a:pPr>
            <a:r>
              <a:rPr lang="en-US">
                <a:solidFill>
                  <a:srgbClr val="00416B"/>
                </a:solidFill>
                <a:latin typeface="Gotham" panose="02000504050000020004" pitchFamily="2" charset="0"/>
              </a:rPr>
              <a:t>Discuss your return on investments.</a:t>
            </a:r>
            <a:endParaRPr>
              <a:solidFill>
                <a:srgbClr val="00416B"/>
              </a:solidFill>
              <a:latin typeface="Gotham" panose="02000504050000020004" pitchFamily="2" charset="0"/>
            </a:endParaRPr>
          </a:p>
        </p:txBody>
      </p:sp>
      <p:pic>
        <p:nvPicPr>
          <p:cNvPr id="1030" name="Picture 6" descr="people sitting on chair with brown wooden table">
            <a:extLst>
              <a:ext uri="{FF2B5EF4-FFF2-40B4-BE49-F238E27FC236}">
                <a16:creationId xmlns:a16="http://schemas.microsoft.com/office/drawing/2014/main" id="{0302733F-468F-B842-F9CB-B8D89497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736" y="1001108"/>
            <a:ext cx="1746764" cy="218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person, person&#10;&#10;Description automatically generated">
            <a:extLst>
              <a:ext uri="{FF2B5EF4-FFF2-40B4-BE49-F238E27FC236}">
                <a16:creationId xmlns:a16="http://schemas.microsoft.com/office/drawing/2014/main" id="{DD1FCE25-1AF2-1EE2-5C69-A7B23BBEFA94}"/>
              </a:ext>
            </a:extLst>
          </p:cNvPr>
          <p:cNvPicPr>
            <a:picLocks noChangeAspect="1"/>
          </p:cNvPicPr>
          <p:nvPr/>
        </p:nvPicPr>
        <p:blipFill>
          <a:blip r:embed="rId4"/>
          <a:stretch>
            <a:fillRect/>
          </a:stretch>
        </p:blipFill>
        <p:spPr>
          <a:xfrm>
            <a:off x="6353945" y="3184275"/>
            <a:ext cx="2672705" cy="17972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
        <p:cNvGrpSpPr/>
        <p:nvPr/>
      </p:nvGrpSpPr>
      <p:grpSpPr>
        <a:xfrm>
          <a:off x="0" y="0"/>
          <a:ext cx="0" cy="0"/>
          <a:chOff x="0" y="0"/>
          <a:chExt cx="0" cy="0"/>
        </a:xfrm>
      </p:grpSpPr>
      <p:pic>
        <p:nvPicPr>
          <p:cNvPr id="8" name="Picture 7" descr="A person standing in front of a group of people sitting on chairs&#10;&#10;Description automatically generated">
            <a:extLst>
              <a:ext uri="{FF2B5EF4-FFF2-40B4-BE49-F238E27FC236}">
                <a16:creationId xmlns:a16="http://schemas.microsoft.com/office/drawing/2014/main" id="{C3B8B18C-E053-9E70-E29A-30CBF9B68684}"/>
              </a:ext>
            </a:extLst>
          </p:cNvPr>
          <p:cNvPicPr>
            <a:picLocks noChangeAspect="1"/>
          </p:cNvPicPr>
          <p:nvPr/>
        </p:nvPicPr>
        <p:blipFill>
          <a:blip r:embed="rId3"/>
          <a:stretch>
            <a:fillRect/>
          </a:stretch>
        </p:blipFill>
        <p:spPr>
          <a:xfrm>
            <a:off x="6536542" y="1008594"/>
            <a:ext cx="2188029" cy="2240644"/>
          </a:xfrm>
          <a:prstGeom prst="rect">
            <a:avLst/>
          </a:prstGeom>
        </p:spPr>
      </p:pic>
      <p:sp>
        <p:nvSpPr>
          <p:cNvPr id="107" name="Shape 107"/>
          <p:cNvSpPr txBox="1">
            <a:spLocks noGrp="1"/>
          </p:cNvSpPr>
          <p:nvPr>
            <p:ph type="body" idx="1"/>
          </p:nvPr>
        </p:nvSpPr>
        <p:spPr>
          <a:xfrm>
            <a:off x="60960" y="837744"/>
            <a:ext cx="5448300" cy="4245039"/>
          </a:xfrm>
          <a:prstGeom prst="rect">
            <a:avLst/>
          </a:prstGeom>
        </p:spPr>
        <p:txBody>
          <a:bodyPr spcFirstLastPara="1" wrap="square" lIns="91425" tIns="91425" rIns="91425" bIns="91425" anchor="t" anchorCtr="0">
            <a:noAutofit/>
          </a:bodyPr>
          <a:lstStyle/>
          <a:p>
            <a:pPr marL="285750" indent="-285750">
              <a:lnSpc>
                <a:spcPct val="150000"/>
              </a:lnSpc>
            </a:pPr>
            <a:r>
              <a:rPr lang="en-US" sz="1600">
                <a:solidFill>
                  <a:srgbClr val="00416B"/>
                </a:solidFill>
                <a:latin typeface="Gotham"/>
              </a:rPr>
              <a:t>Residents want a green and well-kept and attractive landscapes</a:t>
            </a:r>
          </a:p>
          <a:p>
            <a:pPr marL="285750" indent="-285750">
              <a:lnSpc>
                <a:spcPct val="150000"/>
              </a:lnSpc>
            </a:pPr>
            <a:endParaRPr lang="en-US" sz="1600">
              <a:solidFill>
                <a:srgbClr val="00416B"/>
              </a:solidFill>
              <a:latin typeface="Gotham" panose="02000504050000020004" pitchFamily="2" charset="0"/>
            </a:endParaRPr>
          </a:p>
          <a:p>
            <a:pPr marL="285750" indent="-285750">
              <a:lnSpc>
                <a:spcPct val="100000"/>
              </a:lnSpc>
              <a:spcAft>
                <a:spcPts val="600"/>
              </a:spcAft>
            </a:pPr>
            <a:r>
              <a:rPr lang="en-US" sz="1600" b="1">
                <a:solidFill>
                  <a:srgbClr val="00416B"/>
                </a:solidFill>
                <a:latin typeface="Gotham" panose="02000504050000020004" pitchFamily="2" charset="0"/>
              </a:rPr>
              <a:t>Changes Take Time</a:t>
            </a:r>
          </a:p>
          <a:p>
            <a:pPr marL="285750" indent="-285750">
              <a:lnSpc>
                <a:spcPct val="100000"/>
              </a:lnSpc>
              <a:spcAft>
                <a:spcPts val="600"/>
              </a:spcAft>
            </a:pPr>
            <a:r>
              <a:rPr lang="en-US" sz="1600">
                <a:solidFill>
                  <a:srgbClr val="00416B"/>
                </a:solidFill>
                <a:latin typeface="Gotham"/>
              </a:rPr>
              <a:t>New landscapes take time to mature.</a:t>
            </a:r>
            <a:br>
              <a:rPr lang="en-US" sz="1600">
                <a:latin typeface="Gotham" panose="02000504050000020004" pitchFamily="2" charset="0"/>
              </a:rPr>
            </a:br>
            <a:r>
              <a:rPr lang="en-US" sz="1600">
                <a:solidFill>
                  <a:srgbClr val="00416B"/>
                </a:solidFill>
                <a:latin typeface="Gotham"/>
              </a:rPr>
              <a:t>Water savings and lower bills may come later.</a:t>
            </a:r>
          </a:p>
          <a:p>
            <a:pPr marL="0" indent="0">
              <a:lnSpc>
                <a:spcPct val="100000"/>
              </a:lnSpc>
              <a:spcAft>
                <a:spcPts val="600"/>
              </a:spcAft>
              <a:buNone/>
            </a:pPr>
            <a:endParaRPr lang="en-US" sz="1600">
              <a:solidFill>
                <a:srgbClr val="00416B"/>
              </a:solidFill>
              <a:latin typeface="Gotham" panose="02000504050000020004" pitchFamily="2" charset="0"/>
            </a:endParaRPr>
          </a:p>
          <a:p>
            <a:pPr marL="285750" indent="-285750">
              <a:lnSpc>
                <a:spcPct val="100000"/>
              </a:lnSpc>
              <a:spcAft>
                <a:spcPts val="600"/>
              </a:spcAft>
            </a:pPr>
            <a:r>
              <a:rPr lang="en-US" sz="1600" b="1">
                <a:solidFill>
                  <a:srgbClr val="00416B"/>
                </a:solidFill>
                <a:latin typeface="Gotham"/>
              </a:rPr>
              <a:t>Maximize Buy-In with Education</a:t>
            </a:r>
            <a:endParaRPr lang="en" sz="1600" b="1">
              <a:solidFill>
                <a:srgbClr val="00416B"/>
              </a:solidFill>
              <a:latin typeface="Gotham"/>
            </a:endParaRPr>
          </a:p>
          <a:p>
            <a:pPr marL="285750" indent="-285750">
              <a:lnSpc>
                <a:spcPct val="100000"/>
              </a:lnSpc>
              <a:spcAft>
                <a:spcPts val="600"/>
              </a:spcAft>
            </a:pPr>
            <a:r>
              <a:rPr lang="en-US" sz="1600">
                <a:solidFill>
                  <a:srgbClr val="00416B"/>
                </a:solidFill>
                <a:latin typeface="Gotham" panose="02000504050000020004" pitchFamily="2" charset="0"/>
              </a:rPr>
              <a:t>Work with residents about changes in appearance.</a:t>
            </a:r>
          </a:p>
          <a:p>
            <a:pPr marL="285750" indent="-285750">
              <a:lnSpc>
                <a:spcPct val="100000"/>
              </a:lnSpc>
              <a:spcAft>
                <a:spcPts val="600"/>
              </a:spcAft>
            </a:pPr>
            <a:r>
              <a:rPr lang="en-US" sz="1600">
                <a:solidFill>
                  <a:srgbClr val="00416B"/>
                </a:solidFill>
                <a:latin typeface="Gotham" panose="02000504050000020004" pitchFamily="2" charset="0"/>
              </a:rPr>
              <a:t>Speakers bureau -</a:t>
            </a:r>
            <a:r>
              <a:rPr lang="en-US" sz="1600">
                <a:solidFill>
                  <a:srgbClr val="00416B"/>
                </a:solidFill>
                <a:latin typeface="Gotham"/>
              </a:rPr>
              <a:t>water supplier guest speaker at HOA meetings; invite residents to a landscape and irrigation workshop.</a:t>
            </a:r>
          </a:p>
        </p:txBody>
      </p:sp>
      <p:sp>
        <p:nvSpPr>
          <p:cNvPr id="7" name="Shape 148">
            <a:extLst>
              <a:ext uri="{FF2B5EF4-FFF2-40B4-BE49-F238E27FC236}">
                <a16:creationId xmlns:a16="http://schemas.microsoft.com/office/drawing/2014/main" id="{AED42FA9-B9C9-B8EF-01D5-EED5EF1A8B31}"/>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atin typeface="Gotham" panose="02000504050000020004" pitchFamily="2" charset="0"/>
              </a:rPr>
              <a:t>2. Managing Expectations Through Education</a:t>
            </a:r>
          </a:p>
        </p:txBody>
      </p:sp>
      <p:pic>
        <p:nvPicPr>
          <p:cNvPr id="14" name="Picture 13" descr="A picture containing grass, outdoor, sky, stone&#10;&#10;Description automatically generated">
            <a:extLst>
              <a:ext uri="{FF2B5EF4-FFF2-40B4-BE49-F238E27FC236}">
                <a16:creationId xmlns:a16="http://schemas.microsoft.com/office/drawing/2014/main" id="{2C1747AA-D555-A661-C8CC-1E26B70FB654}"/>
              </a:ext>
            </a:extLst>
          </p:cNvPr>
          <p:cNvPicPr>
            <a:picLocks noChangeAspect="1"/>
          </p:cNvPicPr>
          <p:nvPr/>
        </p:nvPicPr>
        <p:blipFill rotWithShape="1">
          <a:blip r:embed="rId4"/>
          <a:srcRect t="7054" b="6899"/>
          <a:stretch/>
        </p:blipFill>
        <p:spPr>
          <a:xfrm>
            <a:off x="5926508" y="3362186"/>
            <a:ext cx="2836911" cy="1575292"/>
          </a:xfrm>
          <a:prstGeom prst="rect">
            <a:avLst/>
          </a:prstGeom>
        </p:spPr>
      </p:pic>
    </p:spTree>
    <p:extLst>
      <p:ext uri="{BB962C8B-B14F-4D97-AF65-F5344CB8AC3E}">
        <p14:creationId xmlns:p14="http://schemas.microsoft.com/office/powerpoint/2010/main" val="2036099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
        <p:cNvGrpSpPr/>
        <p:nvPr/>
      </p:nvGrpSpPr>
      <p:grpSpPr>
        <a:xfrm>
          <a:off x="0" y="0"/>
          <a:ext cx="0" cy="0"/>
          <a:chOff x="0" y="0"/>
          <a:chExt cx="0" cy="0"/>
        </a:xfrm>
      </p:grpSpPr>
      <p:sp>
        <p:nvSpPr>
          <p:cNvPr id="10" name="Shape 197">
            <a:extLst>
              <a:ext uri="{FF2B5EF4-FFF2-40B4-BE49-F238E27FC236}">
                <a16:creationId xmlns:a16="http://schemas.microsoft.com/office/drawing/2014/main" id="{FA9F94D4-46BA-464D-8FC9-A21A1B05AD8F}"/>
              </a:ext>
            </a:extLst>
          </p:cNvPr>
          <p:cNvSpPr txBox="1">
            <a:spLocks noGrp="1"/>
          </p:cNvSpPr>
          <p:nvPr>
            <p:ph type="body" idx="1"/>
          </p:nvPr>
        </p:nvSpPr>
        <p:spPr>
          <a:xfrm>
            <a:off x="1" y="768866"/>
            <a:ext cx="6062884" cy="4374634"/>
          </a:xfrm>
          <a:prstGeom prst="rect">
            <a:avLst/>
          </a:prstGeom>
        </p:spPr>
        <p:txBody>
          <a:bodyPr spcFirstLastPara="1" wrap="square" lIns="91425" tIns="91425" rIns="91425" bIns="91425" anchor="t" anchorCtr="0">
            <a:noAutofit/>
          </a:bodyPr>
          <a:lstStyle/>
          <a:p>
            <a:pPr marL="285750" indent="-285750">
              <a:lnSpc>
                <a:spcPct val="150000"/>
              </a:lnSpc>
            </a:pPr>
            <a:r>
              <a:rPr lang="en-US" sz="1600">
                <a:solidFill>
                  <a:srgbClr val="00416B"/>
                </a:solidFill>
                <a:latin typeface="Gotham" panose="02000504050000020004" pitchFamily="2" charset="0"/>
              </a:rPr>
              <a:t>How should we fund our improvements? </a:t>
            </a:r>
            <a:br>
              <a:rPr lang="en-US" sz="1600">
                <a:solidFill>
                  <a:srgbClr val="00416B"/>
                </a:solidFill>
                <a:latin typeface="Gotham" panose="02000504050000020004" pitchFamily="2" charset="0"/>
              </a:rPr>
            </a:br>
            <a:r>
              <a:rPr lang="en-US" sz="1600">
                <a:solidFill>
                  <a:srgbClr val="00416B"/>
                </a:solidFill>
                <a:latin typeface="Gotham" panose="02000504050000020004" pitchFamily="2" charset="0"/>
              </a:rPr>
              <a:t>Operating, Reserves, Assessment?</a:t>
            </a:r>
          </a:p>
          <a:p>
            <a:pPr marL="285750" indent="-285750">
              <a:lnSpc>
                <a:spcPct val="150000"/>
              </a:lnSpc>
            </a:pPr>
            <a:r>
              <a:rPr lang="en-US" sz="1600">
                <a:solidFill>
                  <a:srgbClr val="00416B"/>
                </a:solidFill>
                <a:latin typeface="Gotham" panose="02000504050000020004" pitchFamily="2" charset="0"/>
              </a:rPr>
              <a:t>When should we move forward?</a:t>
            </a:r>
          </a:p>
          <a:p>
            <a:pPr marL="285750" indent="-285750">
              <a:lnSpc>
                <a:spcPct val="150000"/>
              </a:lnSpc>
            </a:pPr>
            <a:r>
              <a:rPr lang="en-US" sz="1600">
                <a:solidFill>
                  <a:srgbClr val="00416B"/>
                </a:solidFill>
                <a:latin typeface="Gotham" panose="02000504050000020004" pitchFamily="2" charset="0"/>
              </a:rPr>
              <a:t>Phasing over multiple Budget Years</a:t>
            </a:r>
          </a:p>
          <a:p>
            <a:pPr marL="285750" indent="-285750">
              <a:lnSpc>
                <a:spcPct val="150000"/>
              </a:lnSpc>
            </a:pPr>
            <a:endParaRPr lang="en-US" sz="1600">
              <a:solidFill>
                <a:srgbClr val="00416B"/>
              </a:solidFill>
              <a:latin typeface="Gotham" panose="02000504050000020004" pitchFamily="2" charset="0"/>
            </a:endParaRPr>
          </a:p>
          <a:p>
            <a:pPr marL="285750" indent="-285750">
              <a:lnSpc>
                <a:spcPct val="100000"/>
              </a:lnSpc>
              <a:spcAft>
                <a:spcPts val="600"/>
              </a:spcAft>
            </a:pPr>
            <a:r>
              <a:rPr lang="en-US" sz="1600" b="1">
                <a:solidFill>
                  <a:srgbClr val="00416B"/>
                </a:solidFill>
                <a:latin typeface="Gotham" panose="02000504050000020004" pitchFamily="2" charset="0"/>
              </a:rPr>
              <a:t>Upgrades not Replacement</a:t>
            </a:r>
            <a:br>
              <a:rPr lang="en-US" sz="1600">
                <a:solidFill>
                  <a:srgbClr val="00416B"/>
                </a:solidFill>
                <a:latin typeface="Gotham" panose="02000504050000020004" pitchFamily="2" charset="0"/>
              </a:rPr>
            </a:br>
            <a:r>
              <a:rPr lang="en-US" sz="1600">
                <a:solidFill>
                  <a:srgbClr val="00416B"/>
                </a:solidFill>
                <a:latin typeface="Gotham" panose="02000504050000020004" pitchFamily="2" charset="0"/>
              </a:rPr>
              <a:t>Consider using reserves for most projects as these long-term investments are upgrades, not annual maintenance.</a:t>
            </a:r>
          </a:p>
          <a:p>
            <a:pPr marL="285750" indent="-285750">
              <a:lnSpc>
                <a:spcPct val="100000"/>
              </a:lnSpc>
              <a:spcAft>
                <a:spcPts val="600"/>
              </a:spcAft>
            </a:pPr>
            <a:r>
              <a:rPr lang="en-US" sz="1600" b="1">
                <a:solidFill>
                  <a:srgbClr val="00416B"/>
                </a:solidFill>
                <a:latin typeface="Gotham" panose="02000504050000020004" pitchFamily="2" charset="0"/>
              </a:rPr>
              <a:t>When? ASAP</a:t>
            </a:r>
            <a:br>
              <a:rPr lang="en-US" sz="1600">
                <a:solidFill>
                  <a:srgbClr val="00416B"/>
                </a:solidFill>
                <a:latin typeface="Gotham" panose="02000504050000020004" pitchFamily="2" charset="0"/>
              </a:rPr>
            </a:br>
            <a:r>
              <a:rPr lang="en-US" sz="1600">
                <a:solidFill>
                  <a:srgbClr val="00416B"/>
                </a:solidFill>
                <a:latin typeface="Gotham" panose="02000504050000020004" pitchFamily="2" charset="0"/>
              </a:rPr>
              <a:t>Water, labor, materials are the cheapest today it’s going to be. Lower maintenance costs moving forward. Repurpose savings for future projects like urban wildland interface rehabilitation.</a:t>
            </a:r>
          </a:p>
        </p:txBody>
      </p:sp>
      <p:pic>
        <p:nvPicPr>
          <p:cNvPr id="4" name="Picture 3" descr="A picture containing text, person, table, computer&#10;&#10;Description automatically generated">
            <a:extLst>
              <a:ext uri="{FF2B5EF4-FFF2-40B4-BE49-F238E27FC236}">
                <a16:creationId xmlns:a16="http://schemas.microsoft.com/office/drawing/2014/main" id="{6F03E598-3E74-CF58-A5E5-F5266B34BCE8}"/>
              </a:ext>
            </a:extLst>
          </p:cNvPr>
          <p:cNvPicPr>
            <a:picLocks noChangeAspect="1"/>
          </p:cNvPicPr>
          <p:nvPr/>
        </p:nvPicPr>
        <p:blipFill>
          <a:blip r:embed="rId3"/>
          <a:stretch>
            <a:fillRect/>
          </a:stretch>
        </p:blipFill>
        <p:spPr>
          <a:xfrm>
            <a:off x="6062883" y="3087735"/>
            <a:ext cx="2769416" cy="1845816"/>
          </a:xfrm>
          <a:prstGeom prst="rect">
            <a:avLst/>
          </a:prstGeom>
        </p:spPr>
      </p:pic>
      <p:pic>
        <p:nvPicPr>
          <p:cNvPr id="7" name="Picture 6" descr="A picture containing sky, outdoor&#10;&#10;Description automatically generated">
            <a:extLst>
              <a:ext uri="{FF2B5EF4-FFF2-40B4-BE49-F238E27FC236}">
                <a16:creationId xmlns:a16="http://schemas.microsoft.com/office/drawing/2014/main" id="{7108120E-66E5-E704-7DF3-CD4C5A1F1FC6}"/>
              </a:ext>
            </a:extLst>
          </p:cNvPr>
          <p:cNvPicPr>
            <a:picLocks noChangeAspect="1"/>
          </p:cNvPicPr>
          <p:nvPr/>
        </p:nvPicPr>
        <p:blipFill>
          <a:blip r:embed="rId4"/>
          <a:stretch>
            <a:fillRect/>
          </a:stretch>
        </p:blipFill>
        <p:spPr>
          <a:xfrm>
            <a:off x="6062884" y="964276"/>
            <a:ext cx="2769415" cy="2020122"/>
          </a:xfrm>
          <a:prstGeom prst="rect">
            <a:avLst/>
          </a:prstGeom>
        </p:spPr>
      </p:pic>
      <p:sp>
        <p:nvSpPr>
          <p:cNvPr id="6" name="Shape 148">
            <a:extLst>
              <a:ext uri="{FF2B5EF4-FFF2-40B4-BE49-F238E27FC236}">
                <a16:creationId xmlns:a16="http://schemas.microsoft.com/office/drawing/2014/main" id="{DE23911B-1DF4-E127-49AA-D165C94FBC1A}"/>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atin typeface="Gotham" panose="02000504050000020004" pitchFamily="2" charset="0"/>
              </a:rPr>
              <a:t>3. Finances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95"/>
        <p:cNvGrpSpPr/>
        <p:nvPr/>
      </p:nvGrpSpPr>
      <p:grpSpPr>
        <a:xfrm>
          <a:off x="0" y="0"/>
          <a:ext cx="0" cy="0"/>
          <a:chOff x="0" y="0"/>
          <a:chExt cx="0" cy="0"/>
        </a:xfrm>
      </p:grpSpPr>
      <p:sp>
        <p:nvSpPr>
          <p:cNvPr id="14" name="Shape 107">
            <a:extLst>
              <a:ext uri="{FF2B5EF4-FFF2-40B4-BE49-F238E27FC236}">
                <a16:creationId xmlns:a16="http://schemas.microsoft.com/office/drawing/2014/main" id="{1BE38111-9D74-87FC-B227-871F93A01903}"/>
              </a:ext>
            </a:extLst>
          </p:cNvPr>
          <p:cNvSpPr txBox="1">
            <a:spLocks noGrp="1"/>
          </p:cNvSpPr>
          <p:nvPr>
            <p:ph type="body" idx="1"/>
          </p:nvPr>
        </p:nvSpPr>
        <p:spPr>
          <a:xfrm>
            <a:off x="257695" y="837745"/>
            <a:ext cx="5311832" cy="4305756"/>
          </a:xfrm>
          <a:prstGeom prst="rect">
            <a:avLst/>
          </a:prstGeom>
        </p:spPr>
        <p:txBody>
          <a:bodyPr spcFirstLastPara="1" wrap="square" lIns="91425" tIns="91425" rIns="91425" bIns="91425" anchor="t" anchorCtr="0">
            <a:noAutofit/>
          </a:bodyPr>
          <a:lstStyle/>
          <a:p>
            <a:pPr marL="285750" indent="-285750">
              <a:lnSpc>
                <a:spcPct val="100000"/>
              </a:lnSpc>
            </a:pPr>
            <a:r>
              <a:rPr lang="en-US" sz="1600">
                <a:solidFill>
                  <a:srgbClr val="00416B"/>
                </a:solidFill>
                <a:latin typeface="Gotham" panose="02000504050000020004" pitchFamily="2" charset="0"/>
              </a:rPr>
              <a:t>What can/can’t our HOA do?</a:t>
            </a:r>
          </a:p>
          <a:p>
            <a:pPr marL="285750" indent="-285750">
              <a:lnSpc>
                <a:spcPct val="100000"/>
              </a:lnSpc>
            </a:pPr>
            <a:r>
              <a:rPr lang="en-US" sz="1600">
                <a:solidFill>
                  <a:srgbClr val="00416B"/>
                </a:solidFill>
                <a:latin typeface="Gotham" panose="02000504050000020004" pitchFamily="2" charset="0"/>
              </a:rPr>
              <a:t>What could/should our HOA do?</a:t>
            </a:r>
          </a:p>
          <a:p>
            <a:pPr marL="285750" indent="-285750">
              <a:lnSpc>
                <a:spcPct val="100000"/>
              </a:lnSpc>
            </a:pPr>
            <a:endParaRPr lang="en-US" sz="1400">
              <a:solidFill>
                <a:srgbClr val="00416B"/>
              </a:solidFill>
              <a:latin typeface="Gotham" panose="02000504050000020004" pitchFamily="2" charset="0"/>
            </a:endParaRPr>
          </a:p>
          <a:p>
            <a:pPr marL="285750" indent="-285750">
              <a:lnSpc>
                <a:spcPct val="100000"/>
              </a:lnSpc>
            </a:pPr>
            <a:r>
              <a:rPr lang="en-US" sz="1400" b="1">
                <a:solidFill>
                  <a:srgbClr val="00416B"/>
                </a:solidFill>
                <a:latin typeface="Gotham" panose="02000504050000020004" pitchFamily="2" charset="0"/>
              </a:rPr>
              <a:t>During a Drought Emergency</a:t>
            </a:r>
          </a:p>
          <a:p>
            <a:pPr marL="742950" lvl="1" indent="-285750">
              <a:lnSpc>
                <a:spcPct val="100000"/>
              </a:lnSpc>
              <a:spcBef>
                <a:spcPts val="0"/>
              </a:spcBef>
            </a:pPr>
            <a:r>
              <a:rPr lang="en-US">
                <a:solidFill>
                  <a:srgbClr val="00416B"/>
                </a:solidFill>
                <a:latin typeface="Gotham" panose="02000504050000020004" pitchFamily="2" charset="0"/>
              </a:rPr>
              <a:t>Cannot issue fines on homeowners for reducing or eliminating irrigation (Civil Code 4735(c)).</a:t>
            </a:r>
          </a:p>
          <a:p>
            <a:pPr marL="457200" lvl="1" indent="0">
              <a:lnSpc>
                <a:spcPct val="100000"/>
              </a:lnSpc>
              <a:spcBef>
                <a:spcPts val="0"/>
              </a:spcBef>
              <a:buNone/>
            </a:pPr>
            <a:endParaRPr lang="en-US">
              <a:solidFill>
                <a:srgbClr val="00416B"/>
              </a:solidFill>
              <a:latin typeface="Gotham" panose="02000504050000020004" pitchFamily="2" charset="0"/>
            </a:endParaRPr>
          </a:p>
          <a:p>
            <a:pPr marL="285750" indent="-285750">
              <a:lnSpc>
                <a:spcPct val="100000"/>
              </a:lnSpc>
            </a:pPr>
            <a:r>
              <a:rPr lang="en-US" sz="1400" b="1">
                <a:solidFill>
                  <a:srgbClr val="00416B"/>
                </a:solidFill>
                <a:latin typeface="Gotham" panose="02000504050000020004" pitchFamily="2" charset="0"/>
              </a:rPr>
              <a:t>Regardless of Drought</a:t>
            </a:r>
          </a:p>
          <a:p>
            <a:pPr marL="742950" lvl="1" indent="-285750">
              <a:lnSpc>
                <a:spcPct val="100000"/>
              </a:lnSpc>
              <a:spcBef>
                <a:spcPts val="0"/>
              </a:spcBef>
            </a:pPr>
            <a:r>
              <a:rPr lang="en-US">
                <a:solidFill>
                  <a:srgbClr val="00416B"/>
                </a:solidFill>
                <a:latin typeface="Gotham" panose="02000504050000020004" pitchFamily="2" charset="0"/>
              </a:rPr>
              <a:t>Cannot enforce architectural guidelines that prohibit low water-using plants or artificial turf as a replacement of existing lawns (Civil Code 4735(a)).</a:t>
            </a:r>
          </a:p>
          <a:p>
            <a:pPr marL="742950" lvl="1" indent="-285750">
              <a:lnSpc>
                <a:spcPct val="100000"/>
              </a:lnSpc>
              <a:spcBef>
                <a:spcPts val="0"/>
              </a:spcBef>
            </a:pPr>
            <a:r>
              <a:rPr lang="en-US">
                <a:solidFill>
                  <a:srgbClr val="00416B"/>
                </a:solidFill>
                <a:latin typeface="Gotham" panose="02000504050000020004" pitchFamily="2" charset="0"/>
              </a:rPr>
              <a:t>Can enforce policies that require general maintenance and upkeep.</a:t>
            </a:r>
          </a:p>
          <a:p>
            <a:pPr marL="457200" lvl="1" indent="0">
              <a:lnSpc>
                <a:spcPct val="100000"/>
              </a:lnSpc>
              <a:spcBef>
                <a:spcPts val="0"/>
              </a:spcBef>
              <a:buNone/>
            </a:pPr>
            <a:endParaRPr lang="en-US">
              <a:solidFill>
                <a:srgbClr val="00416B"/>
              </a:solidFill>
              <a:latin typeface="Gotham" panose="02000504050000020004" pitchFamily="2" charset="0"/>
            </a:endParaRPr>
          </a:p>
          <a:p>
            <a:pPr marL="285750" indent="-285750">
              <a:lnSpc>
                <a:spcPct val="100000"/>
              </a:lnSpc>
            </a:pPr>
            <a:r>
              <a:rPr lang="en-US" sz="1400" b="1">
                <a:solidFill>
                  <a:srgbClr val="00416B"/>
                </a:solidFill>
                <a:latin typeface="Gotham" panose="02000504050000020004" pitchFamily="2" charset="0"/>
              </a:rPr>
              <a:t>Be a Resource</a:t>
            </a:r>
          </a:p>
          <a:p>
            <a:pPr marL="742950" lvl="1" indent="-285750">
              <a:lnSpc>
                <a:spcPct val="100000"/>
              </a:lnSpc>
              <a:spcBef>
                <a:spcPts val="0"/>
              </a:spcBef>
            </a:pPr>
            <a:r>
              <a:rPr lang="en-US">
                <a:solidFill>
                  <a:srgbClr val="00416B"/>
                </a:solidFill>
                <a:latin typeface="Gotham" panose="02000504050000020004" pitchFamily="2" charset="0"/>
              </a:rPr>
              <a:t>Hire a Landscape Architect to develop landscaping </a:t>
            </a:r>
            <a:r>
              <a:rPr lang="en-US" u="sng">
                <a:solidFill>
                  <a:srgbClr val="00416B"/>
                </a:solidFill>
                <a:latin typeface="Gotham" panose="02000504050000020004" pitchFamily="2" charset="0"/>
              </a:rPr>
              <a:t>guidelines</a:t>
            </a:r>
            <a:r>
              <a:rPr lang="en-US">
                <a:solidFill>
                  <a:srgbClr val="00416B"/>
                </a:solidFill>
                <a:latin typeface="Gotham" panose="02000504050000020004" pitchFamily="2" charset="0"/>
              </a:rPr>
              <a:t> and pre-approved plant palettes. Keep your look and feel, and sense of community!</a:t>
            </a:r>
          </a:p>
        </p:txBody>
      </p:sp>
      <p:pic>
        <p:nvPicPr>
          <p:cNvPr id="8" name="Picture 7" descr="A picture containing text, gear, metalware&#10;&#10;Description automatically generated">
            <a:extLst>
              <a:ext uri="{FF2B5EF4-FFF2-40B4-BE49-F238E27FC236}">
                <a16:creationId xmlns:a16="http://schemas.microsoft.com/office/drawing/2014/main" id="{51E9424B-03CC-32E5-BC4C-4D012FACBADC}"/>
              </a:ext>
            </a:extLst>
          </p:cNvPr>
          <p:cNvPicPr>
            <a:picLocks noChangeAspect="1"/>
          </p:cNvPicPr>
          <p:nvPr/>
        </p:nvPicPr>
        <p:blipFill>
          <a:blip r:embed="rId3"/>
          <a:stretch>
            <a:fillRect/>
          </a:stretch>
        </p:blipFill>
        <p:spPr>
          <a:xfrm>
            <a:off x="6093229" y="927719"/>
            <a:ext cx="2900764" cy="1933842"/>
          </a:xfrm>
          <a:prstGeom prst="rect">
            <a:avLst/>
          </a:prstGeom>
        </p:spPr>
      </p:pic>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atin typeface="Gotham" panose="02000504050000020004" pitchFamily="2" charset="0"/>
              </a:rPr>
              <a:t>4. Rules and Regulations</a:t>
            </a:r>
          </a:p>
        </p:txBody>
      </p:sp>
      <p:pic>
        <p:nvPicPr>
          <p:cNvPr id="10" name="Picture 9">
            <a:extLst>
              <a:ext uri="{FF2B5EF4-FFF2-40B4-BE49-F238E27FC236}">
                <a16:creationId xmlns:a16="http://schemas.microsoft.com/office/drawing/2014/main" id="{FC997DCF-0C54-A71D-E833-CF258A774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513" y="3010668"/>
            <a:ext cx="2914479" cy="1933843"/>
          </a:xfrm>
          <a:prstGeom prst="rect">
            <a:avLst/>
          </a:prstGeom>
          <a:ln>
            <a:noFill/>
          </a:ln>
          <a:effectLst>
            <a:softEdge rad="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pic>
        <p:nvPicPr>
          <p:cNvPr id="11" name="Picture 10" descr="A grass lawn in front of a house&#10;&#10;Description automatically generated">
            <a:extLst>
              <a:ext uri="{FF2B5EF4-FFF2-40B4-BE49-F238E27FC236}">
                <a16:creationId xmlns:a16="http://schemas.microsoft.com/office/drawing/2014/main" id="{9E43ACE0-9E1D-1851-F33E-1754AD6A962D}"/>
              </a:ext>
            </a:extLst>
          </p:cNvPr>
          <p:cNvPicPr>
            <a:picLocks noChangeAspect="1"/>
          </p:cNvPicPr>
          <p:nvPr/>
        </p:nvPicPr>
        <p:blipFill>
          <a:blip r:embed="rId3"/>
          <a:stretch>
            <a:fillRect/>
          </a:stretch>
        </p:blipFill>
        <p:spPr>
          <a:xfrm>
            <a:off x="4031636" y="2696560"/>
            <a:ext cx="2985210" cy="2224969"/>
          </a:xfrm>
          <a:prstGeom prst="rect">
            <a:avLst/>
          </a:prstGeom>
        </p:spPr>
      </p:pic>
      <p:sp>
        <p:nvSpPr>
          <p:cNvPr id="9" name="Shape 148">
            <a:extLst>
              <a:ext uri="{FF2B5EF4-FFF2-40B4-BE49-F238E27FC236}">
                <a16:creationId xmlns:a16="http://schemas.microsoft.com/office/drawing/2014/main" id="{12D93DAC-C8D1-F842-2132-3B64C635110B}"/>
              </a:ext>
            </a:extLst>
          </p:cNvPr>
          <p:cNvSpPr txBox="1">
            <a:spLocks/>
          </p:cNvSpPr>
          <p:nvPr/>
        </p:nvSpPr>
        <p:spPr>
          <a:xfrm>
            <a:off x="150007" y="265044"/>
            <a:ext cx="8843986" cy="572700"/>
          </a:xfrm>
          <a:prstGeom prst="rect">
            <a:avLst/>
          </a:prstGeom>
          <a:gradFill>
            <a:gsLst>
              <a:gs pos="0">
                <a:srgbClr val="00416B"/>
              </a:gs>
              <a:gs pos="48000">
                <a:srgbClr val="00416B"/>
              </a:gs>
              <a:gs pos="100000">
                <a:srgbClr val="00B3C5"/>
              </a:gs>
            </a:gsLst>
            <a:lin ang="27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atin typeface="Gotham"/>
              </a:rPr>
              <a:t>Turf Removal: Rancho Santa Margarita HOA</a:t>
            </a:r>
          </a:p>
        </p:txBody>
      </p:sp>
      <p:pic>
        <p:nvPicPr>
          <p:cNvPr id="3" name="Picture 2" descr="A street sign on a pole&#10;&#10;Description automatically generated">
            <a:extLst>
              <a:ext uri="{FF2B5EF4-FFF2-40B4-BE49-F238E27FC236}">
                <a16:creationId xmlns:a16="http://schemas.microsoft.com/office/drawing/2014/main" id="{838C198B-D8D1-3513-A132-E5365E2813BA}"/>
              </a:ext>
            </a:extLst>
          </p:cNvPr>
          <p:cNvPicPr>
            <a:picLocks noChangeAspect="1"/>
          </p:cNvPicPr>
          <p:nvPr/>
        </p:nvPicPr>
        <p:blipFill rotWithShape="1">
          <a:blip r:embed="rId4"/>
          <a:srcRect l="11850" t="278" r="-966" b="15833"/>
          <a:stretch/>
        </p:blipFill>
        <p:spPr>
          <a:xfrm rot="5400000">
            <a:off x="6326131" y="1459720"/>
            <a:ext cx="3023079" cy="2128498"/>
          </a:xfrm>
          <a:prstGeom prst="rect">
            <a:avLst/>
          </a:prstGeom>
        </p:spPr>
      </p:pic>
      <p:sp>
        <p:nvSpPr>
          <p:cNvPr id="16" name="Shape 107">
            <a:extLst>
              <a:ext uri="{FF2B5EF4-FFF2-40B4-BE49-F238E27FC236}">
                <a16:creationId xmlns:a16="http://schemas.microsoft.com/office/drawing/2014/main" id="{133CEEFF-80B4-AE29-FCAA-5577F45932F2}"/>
              </a:ext>
            </a:extLst>
          </p:cNvPr>
          <p:cNvSpPr txBox="1">
            <a:spLocks/>
          </p:cNvSpPr>
          <p:nvPr/>
        </p:nvSpPr>
        <p:spPr>
          <a:xfrm>
            <a:off x="149078" y="839491"/>
            <a:ext cx="5958461" cy="16474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285750" indent="-285750">
              <a:lnSpc>
                <a:spcPct val="150000"/>
              </a:lnSpc>
            </a:pPr>
            <a:r>
              <a:rPr lang="en-US">
                <a:solidFill>
                  <a:srgbClr val="00416B"/>
                </a:solidFill>
                <a:latin typeface="Gotham"/>
              </a:rPr>
              <a:t>Neighborhood Common Areas and Driveway Strips</a:t>
            </a:r>
            <a:endParaRPr lang="en-US"/>
          </a:p>
          <a:p>
            <a:pPr marL="742950" lvl="1" indent="-285750">
              <a:lnSpc>
                <a:spcPct val="150000"/>
              </a:lnSpc>
              <a:spcBef>
                <a:spcPts val="0"/>
              </a:spcBef>
            </a:pPr>
            <a:r>
              <a:rPr lang="en-US" sz="1600">
                <a:solidFill>
                  <a:srgbClr val="00416B"/>
                </a:solidFill>
                <a:latin typeface="Gotham"/>
              </a:rPr>
              <a:t>Transform 1-Acre of Turf Grass</a:t>
            </a:r>
            <a:endParaRPr lang="en-US"/>
          </a:p>
          <a:p>
            <a:pPr marL="742950" lvl="1" indent="-285750">
              <a:lnSpc>
                <a:spcPct val="150000"/>
              </a:lnSpc>
              <a:spcBef>
                <a:spcPts val="0"/>
              </a:spcBef>
            </a:pPr>
            <a:r>
              <a:rPr lang="en-US" sz="1600">
                <a:solidFill>
                  <a:srgbClr val="00416B"/>
                </a:solidFill>
                <a:latin typeface="Gotham"/>
              </a:rPr>
              <a:t>Upgrade to HE Nozzles</a:t>
            </a:r>
          </a:p>
          <a:p>
            <a:pPr marL="742950" lvl="1" indent="-285750">
              <a:lnSpc>
                <a:spcPct val="150000"/>
              </a:lnSpc>
              <a:spcBef>
                <a:spcPts val="0"/>
              </a:spcBef>
            </a:pPr>
            <a:r>
              <a:rPr lang="en-US" sz="1600">
                <a:solidFill>
                  <a:srgbClr val="00416B"/>
                </a:solidFill>
                <a:latin typeface="Gotham"/>
              </a:rPr>
              <a:t>Reduce Summer Peak Watering</a:t>
            </a:r>
          </a:p>
          <a:p>
            <a:pPr marL="742950" lvl="1" indent="-285750">
              <a:lnSpc>
                <a:spcPct val="150000"/>
              </a:lnSpc>
              <a:spcBef>
                <a:spcPts val="0"/>
              </a:spcBef>
            </a:pPr>
            <a:endParaRPr lang="en-US" sz="1600">
              <a:solidFill>
                <a:srgbClr val="00416B"/>
              </a:solidFill>
              <a:latin typeface="Gotham" panose="02000504050000020004" pitchFamily="2" charset="0"/>
            </a:endParaRPr>
          </a:p>
          <a:p>
            <a:pPr marL="742950" lvl="1" indent="-285750">
              <a:lnSpc>
                <a:spcPct val="150000"/>
              </a:lnSpc>
            </a:pPr>
            <a:endParaRPr lang="en-US" sz="1600">
              <a:solidFill>
                <a:srgbClr val="00416B"/>
              </a:solidFill>
              <a:latin typeface="Gotham" panose="02000504050000020004" pitchFamily="2" charset="0"/>
            </a:endParaRPr>
          </a:p>
          <a:p>
            <a:pPr marL="285750" indent="-285750">
              <a:lnSpc>
                <a:spcPct val="150000"/>
              </a:lnSpc>
            </a:pPr>
            <a:endParaRPr lang="en-US" sz="700">
              <a:solidFill>
                <a:srgbClr val="00416B"/>
              </a:solidFill>
              <a:latin typeface="Gotham" panose="02000504050000020004" pitchFamily="2" charset="0"/>
            </a:endParaRPr>
          </a:p>
        </p:txBody>
      </p:sp>
      <p:grpSp>
        <p:nvGrpSpPr>
          <p:cNvPr id="20" name="Group 19">
            <a:extLst>
              <a:ext uri="{FF2B5EF4-FFF2-40B4-BE49-F238E27FC236}">
                <a16:creationId xmlns:a16="http://schemas.microsoft.com/office/drawing/2014/main" id="{CAB3687A-D9AD-8C67-C0CC-4FA424927E35}"/>
              </a:ext>
            </a:extLst>
          </p:cNvPr>
          <p:cNvGrpSpPr/>
          <p:nvPr/>
        </p:nvGrpSpPr>
        <p:grpSpPr>
          <a:xfrm>
            <a:off x="216054" y="2548742"/>
            <a:ext cx="3212946" cy="2373845"/>
            <a:chOff x="216054" y="2548742"/>
            <a:chExt cx="3212946" cy="2373845"/>
          </a:xfrm>
        </p:grpSpPr>
        <p:pic>
          <p:nvPicPr>
            <p:cNvPr id="12" name="Picture 11">
              <a:extLst>
                <a:ext uri="{FF2B5EF4-FFF2-40B4-BE49-F238E27FC236}">
                  <a16:creationId xmlns:a16="http://schemas.microsoft.com/office/drawing/2014/main" id="{5B7E89DB-18F8-E24E-AB79-E606ECBC6FF1}"/>
                </a:ext>
              </a:extLst>
            </p:cNvPr>
            <p:cNvPicPr>
              <a:picLocks noChangeAspect="1"/>
            </p:cNvPicPr>
            <p:nvPr/>
          </p:nvPicPr>
          <p:blipFill rotWithShape="1">
            <a:blip r:embed="rId5"/>
            <a:srcRect r="14630" b="292"/>
            <a:stretch/>
          </p:blipFill>
          <p:spPr>
            <a:xfrm>
              <a:off x="216054" y="2548742"/>
              <a:ext cx="3212946" cy="2373845"/>
            </a:xfrm>
            <a:prstGeom prst="rect">
              <a:avLst/>
            </a:prstGeom>
          </p:spPr>
        </p:pic>
        <p:sp>
          <p:nvSpPr>
            <p:cNvPr id="19" name="Rectangle 18">
              <a:extLst>
                <a:ext uri="{FF2B5EF4-FFF2-40B4-BE49-F238E27FC236}">
                  <a16:creationId xmlns:a16="http://schemas.microsoft.com/office/drawing/2014/main" id="{60E39C94-5477-5246-971F-8D2492D09839}"/>
                </a:ext>
              </a:extLst>
            </p:cNvPr>
            <p:cNvSpPr/>
            <p:nvPr/>
          </p:nvSpPr>
          <p:spPr>
            <a:xfrm>
              <a:off x="1226634" y="2592659"/>
              <a:ext cx="940884" cy="16029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Arrow Connector 20">
            <a:extLst>
              <a:ext uri="{FF2B5EF4-FFF2-40B4-BE49-F238E27FC236}">
                <a16:creationId xmlns:a16="http://schemas.microsoft.com/office/drawing/2014/main" id="{CCD3C43F-54B1-AFDB-47F4-0EF901017CC9}"/>
              </a:ext>
            </a:extLst>
          </p:cNvPr>
          <p:cNvCxnSpPr/>
          <p:nvPr/>
        </p:nvCxnSpPr>
        <p:spPr>
          <a:xfrm flipH="1" flipV="1">
            <a:off x="631437" y="3314697"/>
            <a:ext cx="2619144" cy="125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8BF582D0-6DBD-6F34-E7EF-34420604D60C}"/>
              </a:ext>
            </a:extLst>
          </p:cNvPr>
          <p:cNvSpPr txBox="1"/>
          <p:nvPr/>
        </p:nvSpPr>
        <p:spPr>
          <a:xfrm>
            <a:off x="7081966" y="4104607"/>
            <a:ext cx="1893145" cy="1608197"/>
          </a:xfrm>
          <a:prstGeom prst="rect">
            <a:avLst/>
          </a:prstGeom>
          <a:noFill/>
        </p:spPr>
        <p:txBody>
          <a:bodyPr wrap="square" lIns="91440" tIns="45720" rIns="91440" bIns="45720" anchor="t">
            <a:spAutoFit/>
          </a:bodyPr>
          <a:lstStyle/>
          <a:p>
            <a:pPr marL="396240" marR="594360" indent="-330200">
              <a:lnSpc>
                <a:spcPct val="85000"/>
              </a:lnSpc>
              <a:spcBef>
                <a:spcPts val="610"/>
              </a:spcBef>
            </a:pPr>
            <a:r>
              <a:rPr lang="en-US" sz="1600" spc="-10">
                <a:solidFill>
                  <a:srgbClr val="205E9E"/>
                </a:solidFill>
                <a:latin typeface="Gotham"/>
                <a:ea typeface="Calibri" panose="020F0502020204030204" pitchFamily="34" charset="0"/>
                <a:cs typeface="Calibri"/>
              </a:rPr>
              <a:t>Project Challenges</a:t>
            </a:r>
          </a:p>
          <a:p>
            <a:pPr marL="396240" marR="594360" indent="-330200">
              <a:lnSpc>
                <a:spcPct val="85000"/>
              </a:lnSpc>
              <a:spcBef>
                <a:spcPts val="610"/>
              </a:spcBef>
            </a:pPr>
            <a:r>
              <a:rPr lang="en-US" spc="-10">
                <a:solidFill>
                  <a:srgbClr val="205E9E"/>
                </a:solidFill>
                <a:effectLst/>
                <a:latin typeface="Gotham"/>
                <a:ea typeface="Calibri" panose="020F0502020204030204" pitchFamily="34" charset="0"/>
                <a:cs typeface="Calibri"/>
              </a:rPr>
              <a:t>➠</a:t>
            </a:r>
            <a:r>
              <a:rPr lang="en-US" spc="-115">
                <a:solidFill>
                  <a:srgbClr val="205E9E"/>
                </a:solidFill>
                <a:latin typeface="Gotham"/>
                <a:ea typeface="Calibri" panose="020F0502020204030204" pitchFamily="34" charset="0"/>
                <a:cs typeface="Calibri"/>
              </a:rPr>
              <a:t> </a:t>
            </a:r>
            <a:r>
              <a:rPr lang="en-US" spc="-10">
                <a:solidFill>
                  <a:srgbClr val="205E9E"/>
                </a:solidFill>
                <a:latin typeface="Gotham"/>
                <a:cs typeface="Calibri"/>
              </a:rPr>
              <a:t>High Visibility</a:t>
            </a:r>
          </a:p>
          <a:p>
            <a:pPr marL="396240" marR="594360" indent="-330200">
              <a:lnSpc>
                <a:spcPct val="85000"/>
              </a:lnSpc>
              <a:spcBef>
                <a:spcPts val="610"/>
              </a:spcBef>
            </a:pPr>
            <a:r>
              <a:rPr lang="en-US" spc="-10">
                <a:solidFill>
                  <a:srgbClr val="205E9E"/>
                </a:solidFill>
                <a:latin typeface="Gotham"/>
              </a:rPr>
              <a:t>➠ Cost vs. Rebate</a:t>
            </a:r>
            <a:endParaRPr lang="en-US">
              <a:latin typeface="Gotham"/>
            </a:endParaRPr>
          </a:p>
        </p:txBody>
      </p:sp>
    </p:spTree>
    <p:extLst>
      <p:ext uri="{BB962C8B-B14F-4D97-AF65-F5344CB8AC3E}">
        <p14:creationId xmlns:p14="http://schemas.microsoft.com/office/powerpoint/2010/main" val="2158459414"/>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b172be9-ce75-4853-89c5-29b6ecc8d039" xsi:nil="true"/>
    <lcf76f155ced4ddcb4097134ff3c332f xmlns="79456ced-c124-43db-85a4-2ac45c797a5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F5C4843D1CE94CBE8C59886AB52461" ma:contentTypeVersion="17" ma:contentTypeDescription="Create a new document." ma:contentTypeScope="" ma:versionID="cc49fc0ab4c13cae39c4c8069161361f">
  <xsd:schema xmlns:xsd="http://www.w3.org/2001/XMLSchema" xmlns:xs="http://www.w3.org/2001/XMLSchema" xmlns:p="http://schemas.microsoft.com/office/2006/metadata/properties" xmlns:ns2="79456ced-c124-43db-85a4-2ac45c797a5a" xmlns:ns3="cb172be9-ce75-4853-89c5-29b6ecc8d039" targetNamespace="http://schemas.microsoft.com/office/2006/metadata/properties" ma:root="true" ma:fieldsID="f4d35cb947cc1e697d660dc3c7f24788" ns2:_="" ns3:_="">
    <xsd:import namespace="79456ced-c124-43db-85a4-2ac45c797a5a"/>
    <xsd:import namespace="cb172be9-ce75-4853-89c5-29b6ecc8d0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56ced-c124-43db-85a4-2ac45c797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d712ac-0b54-495d-a2ac-d38bbecf2a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172be9-ce75-4853-89c5-29b6ecc8d0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5d3216-6668-4498-9cda-ed1e0ab3f0f8}" ma:internalName="TaxCatchAll" ma:showField="CatchAllData" ma:web="cb172be9-ce75-4853-89c5-29b6ecc8d0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6EA6F-5822-4086-ACC2-63BABA4CA07E}">
  <ds:schemaRefs>
    <ds:schemaRef ds:uri="79456ced-c124-43db-85a4-2ac45c797a5a"/>
    <ds:schemaRef ds:uri="cb172be9-ce75-4853-89c5-29b6ecc8d0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A66014-E510-4A37-9CF7-E8C17F8AE47D}">
  <ds:schemaRefs>
    <ds:schemaRef ds:uri="79456ced-c124-43db-85a4-2ac45c797a5a"/>
    <ds:schemaRef ds:uri="cb172be9-ce75-4853-89c5-29b6ecc8d0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78B8E8-7A29-49B1-9CC1-CB9E4EC8BD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2473</Words>
  <Application>Microsoft Office PowerPoint</Application>
  <PresentationFormat>On-screen Show (16:9)</PresentationFormat>
  <Paragraphs>188</Paragraphs>
  <Slides>14</Slides>
  <Notes>14</Notes>
  <HiddenSlides>1</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Simple Dark</vt:lpstr>
      <vt:lpstr>PowerPoint Presentation</vt:lpstr>
      <vt:lpstr>Water Supplies for South Orange County</vt:lpstr>
      <vt:lpstr>Benefits of Water Efficiency</vt:lpstr>
      <vt:lpstr>Water Use Efficiency Challenges and Solutions</vt:lpstr>
      <vt:lpstr>1. Where Should We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Efficiency Best Practices and Resources</dc:title>
  <dc:creator>Lindsey Stuvick</dc:creator>
  <cp:lastModifiedBy>Justin Finch</cp:lastModifiedBy>
  <cp:revision>186</cp:revision>
  <cp:lastPrinted>2019-10-29T00:18:48Z</cp:lastPrinted>
  <dcterms:modified xsi:type="dcterms:W3CDTF">2023-10-23T23:05:57Z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0x010100B1F5C4843D1CE94CBE8C59886AB52461</vt:lpwstr>
  </property>
  <property fmtid="{D5CDD505-2E9C-101B-9397-08002B2CF9AE}" pid="3" name="MediaServiceImageTags">
    <vt:lpwstr/>
  </property>
</Properties>
</file>