
<file path=[Content_Types].xml><?xml version="1.0" encoding="utf-8"?>
<Types xmlns="http://schemas.openxmlformats.org/package/2006/content-types">
  <Default Extension="gif" ContentType="image/gi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2" r:id="rId1"/>
  </p:sldMasterIdLst>
  <p:sldIdLst>
    <p:sldId id="256" r:id="rId2"/>
    <p:sldId id="260" r:id="rId3"/>
    <p:sldId id="262" r:id="rId4"/>
    <p:sldId id="267" r:id="rId5"/>
    <p:sldId id="258" r:id="rId6"/>
    <p:sldId id="257" r:id="rId7"/>
    <p:sldId id="261" r:id="rId8"/>
    <p:sldId id="263" r:id="rId9"/>
    <p:sldId id="268" r:id="rId10"/>
    <p:sldId id="264" r:id="rId11"/>
    <p:sldId id="265" r:id="rId12"/>
    <p:sldId id="266" r:id="rId13"/>
    <p:sldId id="269" r:id="rId14"/>
    <p:sldId id="270" r:id="rId15"/>
    <p:sldId id="271" r:id="rId16"/>
    <p:sldId id="276" r:id="rId17"/>
    <p:sldId id="272" r:id="rId18"/>
    <p:sldId id="275" r:id="rId19"/>
    <p:sldId id="277" r:id="rId2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D34C8044-F793-4E6F-9BDE-CD9E0F6293E2}">
          <p14:sldIdLst>
            <p14:sldId id="256"/>
            <p14:sldId id="260"/>
            <p14:sldId id="262"/>
            <p14:sldId id="267"/>
            <p14:sldId id="258"/>
            <p14:sldId id="257"/>
            <p14:sldId id="261"/>
            <p14:sldId id="263"/>
            <p14:sldId id="268"/>
            <p14:sldId id="264"/>
            <p14:sldId id="265"/>
            <p14:sldId id="266"/>
            <p14:sldId id="269"/>
            <p14:sldId id="270"/>
            <p14:sldId id="271"/>
            <p14:sldId id="276"/>
            <p14:sldId id="272"/>
            <p14:sldId id="275"/>
            <p14:sldId id="277"/>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42" autoAdjust="0"/>
    <p:restoredTop sz="94660"/>
  </p:normalViewPr>
  <p:slideViewPr>
    <p:cSldViewPr snapToGrid="0">
      <p:cViewPr varScale="1">
        <p:scale>
          <a:sx n="82" d="100"/>
          <a:sy n="82" d="100"/>
        </p:scale>
        <p:origin x="485" y="77"/>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3342FE-E00B-4FAF-8F73-F722060EBA12}"/>
              </a:ext>
            </a:extLst>
          </p:cNvPr>
          <p:cNvSpPr>
            <a:spLocks noGrp="1"/>
          </p:cNvSpPr>
          <p:nvPr>
            <p:ph type="ctrTitle"/>
          </p:nvPr>
        </p:nvSpPr>
        <p:spPr>
          <a:xfrm>
            <a:off x="482600" y="978408"/>
            <a:ext cx="10506991" cy="2531555"/>
          </a:xfrm>
          <a:prstGeom prst="rect">
            <a:avLst/>
          </a:prstGeom>
        </p:spPr>
        <p:txBody>
          <a:bodyPr anchor="b"/>
          <a:lstStyle>
            <a:lvl1pPr algn="l">
              <a:defRPr sz="660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37C1CCE2-4461-473E-B23C-34C8CCF04B3A}"/>
              </a:ext>
            </a:extLst>
          </p:cNvPr>
          <p:cNvSpPr>
            <a:spLocks noGrp="1"/>
          </p:cNvSpPr>
          <p:nvPr>
            <p:ph type="subTitle" idx="1"/>
          </p:nvPr>
        </p:nvSpPr>
        <p:spPr>
          <a:xfrm>
            <a:off x="482600" y="3602038"/>
            <a:ext cx="10506991" cy="2277554"/>
          </a:xfrm>
        </p:spPr>
        <p:txBody>
          <a:bodyPr/>
          <a:lstStyle>
            <a:lvl1pPr marL="0" indent="0" algn="l">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a:extLst>
              <a:ext uri="{FF2B5EF4-FFF2-40B4-BE49-F238E27FC236}">
                <a16:creationId xmlns:a16="http://schemas.microsoft.com/office/drawing/2014/main" id="{0FAA551A-CE2F-4E35-A714-B1F04D4B4E8E}"/>
              </a:ext>
            </a:extLst>
          </p:cNvPr>
          <p:cNvSpPr>
            <a:spLocks noGrp="1"/>
          </p:cNvSpPr>
          <p:nvPr>
            <p:ph type="dt" sz="half" idx="10"/>
          </p:nvPr>
        </p:nvSpPr>
        <p:spPr/>
        <p:txBody>
          <a:bodyPr/>
          <a:lstStyle/>
          <a:p>
            <a:fld id="{81B8F32D-D8B6-4B9E-9CBF-DCAC30B7B93D}" type="datetimeFigureOut">
              <a:rPr lang="en-US" smtClean="0"/>
              <a:t>10/10/2022</a:t>
            </a:fld>
            <a:endParaRPr lang="en-US"/>
          </a:p>
        </p:txBody>
      </p:sp>
      <p:sp>
        <p:nvSpPr>
          <p:cNvPr id="5" name="Footer Placeholder 4">
            <a:extLst>
              <a:ext uri="{FF2B5EF4-FFF2-40B4-BE49-F238E27FC236}">
                <a16:creationId xmlns:a16="http://schemas.microsoft.com/office/drawing/2014/main" id="{26B5C907-6594-4DFF-A32B-449C3BA968C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0376D75-E9DA-4660-AC52-51BA63FCB94D}"/>
              </a:ext>
            </a:extLst>
          </p:cNvPr>
          <p:cNvSpPr>
            <a:spLocks noGrp="1"/>
          </p:cNvSpPr>
          <p:nvPr>
            <p:ph type="sldNum" sz="quarter" idx="12"/>
          </p:nvPr>
        </p:nvSpPr>
        <p:spPr/>
        <p:txBody>
          <a:bodyPr/>
          <a:lstStyle/>
          <a:p>
            <a:fld id="{60553ECD-7F6D-420D-93CA-D8D15EB427AC}" type="slidenum">
              <a:rPr lang="en-US" smtClean="0"/>
              <a:t>‹#›</a:t>
            </a:fld>
            <a:endParaRPr lang="en-US"/>
          </a:p>
        </p:txBody>
      </p:sp>
      <p:cxnSp>
        <p:nvCxnSpPr>
          <p:cNvPr id="10" name="Straight Connector 9">
            <a:extLst>
              <a:ext uri="{FF2B5EF4-FFF2-40B4-BE49-F238E27FC236}">
                <a16:creationId xmlns:a16="http://schemas.microsoft.com/office/drawing/2014/main" id="{A2EFA84C-D756-4DC7-AA46-68D776F37FA4}"/>
              </a:ext>
              <a:ext uri="{C183D7F6-B498-43B3-948B-1728B52AA6E4}">
                <adec:decorative xmlns:adec="http://schemas.microsoft.com/office/drawing/2017/decorative" val="1"/>
              </a:ext>
            </a:extLst>
          </p:cNvPr>
          <p:cNvCxnSpPr>
            <a:cxnSpLocks/>
          </p:cNvCxnSpPr>
          <p:nvPr/>
        </p:nvCxnSpPr>
        <p:spPr>
          <a:xfrm>
            <a:off x="482600" y="489855"/>
            <a:ext cx="11147071" cy="0"/>
          </a:xfrm>
          <a:prstGeom prst="line">
            <a:avLst/>
          </a:prstGeom>
          <a:ln w="28575">
            <a:solidFill>
              <a:schemeClr val="tx2"/>
            </a:solidFill>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7348884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D1999A10-4355-4A13-B008-196B21ABEEAF}"/>
              </a:ext>
              <a:ext uri="{C183D7F6-B498-43B3-948B-1728B52AA6E4}">
                <adec:decorative xmlns:adec="http://schemas.microsoft.com/office/drawing/2017/decorative" val="1"/>
              </a:ext>
            </a:extLst>
          </p:cNvPr>
          <p:cNvSpPr/>
          <p:nvPr/>
        </p:nvSpPr>
        <p:spPr>
          <a:xfrm>
            <a:off x="482600" y="483576"/>
            <a:ext cx="11147071" cy="2434825"/>
          </a:xfrm>
          <a:prstGeom prst="rect">
            <a:avLst/>
          </a:prstGeom>
          <a:solidFill>
            <a:schemeClr val="accent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F36D448-AFEA-4483-B0E4-002840525CDD}"/>
              </a:ext>
            </a:extLst>
          </p:cNvPr>
          <p:cNvSpPr>
            <a:spLocks noGrp="1"/>
          </p:cNvSpPr>
          <p:nvPr>
            <p:ph type="title"/>
          </p:nvPr>
        </p:nvSpPr>
        <p:spPr>
          <a:xfrm>
            <a:off x="482600" y="978408"/>
            <a:ext cx="10506991" cy="1755263"/>
          </a:xfrm>
          <a:prstGeom prst="rect">
            <a:avLst/>
          </a:prstGeom>
        </p:spPr>
        <p:txBody>
          <a:bodyPr/>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CF216234-4516-4303-8F60-A8127D89A5E5}"/>
              </a:ext>
            </a:extLst>
          </p:cNvPr>
          <p:cNvSpPr>
            <a:spLocks noGrp="1"/>
          </p:cNvSpPr>
          <p:nvPr>
            <p:ph type="body" orient="vert" idx="1"/>
          </p:nvPr>
        </p:nvSpPr>
        <p:spPr>
          <a:xfrm>
            <a:off x="484192" y="3103131"/>
            <a:ext cx="10506991" cy="309294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C46B5D50-A474-462B-A807-DF186B1C2F48}"/>
              </a:ext>
            </a:extLst>
          </p:cNvPr>
          <p:cNvSpPr>
            <a:spLocks noGrp="1"/>
          </p:cNvSpPr>
          <p:nvPr>
            <p:ph type="dt" sz="half" idx="10"/>
          </p:nvPr>
        </p:nvSpPr>
        <p:spPr/>
        <p:txBody>
          <a:bodyPr/>
          <a:lstStyle/>
          <a:p>
            <a:fld id="{81B8F32D-D8B6-4B9E-9CBF-DCAC30B7B93D}" type="datetimeFigureOut">
              <a:rPr lang="en-US" smtClean="0"/>
              <a:t>10/10/2022</a:t>
            </a:fld>
            <a:endParaRPr lang="en-US"/>
          </a:p>
        </p:txBody>
      </p:sp>
      <p:sp>
        <p:nvSpPr>
          <p:cNvPr id="5" name="Footer Placeholder 4">
            <a:extLst>
              <a:ext uri="{FF2B5EF4-FFF2-40B4-BE49-F238E27FC236}">
                <a16:creationId xmlns:a16="http://schemas.microsoft.com/office/drawing/2014/main" id="{F8BF1DAF-2E2D-46ED-AA3E-3D2FE403999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E2FC771-EB13-4EB5-A0A2-3968C6ABBD4E}"/>
              </a:ext>
            </a:extLst>
          </p:cNvPr>
          <p:cNvSpPr>
            <a:spLocks noGrp="1"/>
          </p:cNvSpPr>
          <p:nvPr>
            <p:ph type="sldNum" sz="quarter" idx="12"/>
          </p:nvPr>
        </p:nvSpPr>
        <p:spPr/>
        <p:txBody>
          <a:bodyPr/>
          <a:lstStyle/>
          <a:p>
            <a:fld id="{60553ECD-7F6D-420D-93CA-D8D15EB427AC}" type="slidenum">
              <a:rPr lang="en-US" smtClean="0"/>
              <a:t>‹#›</a:t>
            </a:fld>
            <a:endParaRPr lang="en-US"/>
          </a:p>
        </p:txBody>
      </p:sp>
      <p:cxnSp>
        <p:nvCxnSpPr>
          <p:cNvPr id="8" name="Straight Connector 7">
            <a:extLst>
              <a:ext uri="{FF2B5EF4-FFF2-40B4-BE49-F238E27FC236}">
                <a16:creationId xmlns:a16="http://schemas.microsoft.com/office/drawing/2014/main" id="{B3B596B8-8230-4695-8D76-F06AFA8156C3}"/>
              </a:ext>
              <a:ext uri="{C183D7F6-B498-43B3-948B-1728B52AA6E4}">
                <adec:decorative xmlns:adec="http://schemas.microsoft.com/office/drawing/2017/decorative" val="1"/>
              </a:ext>
            </a:extLst>
          </p:cNvPr>
          <p:cNvCxnSpPr>
            <a:cxnSpLocks/>
          </p:cNvCxnSpPr>
          <p:nvPr/>
        </p:nvCxnSpPr>
        <p:spPr>
          <a:xfrm>
            <a:off x="482600" y="2918401"/>
            <a:ext cx="11147071" cy="0"/>
          </a:xfrm>
          <a:prstGeom prst="line">
            <a:avLst/>
          </a:prstGeom>
          <a:ln w="28575">
            <a:solidFill>
              <a:schemeClr val="tx1"/>
            </a:solidFill>
          </a:ln>
        </p:spPr>
        <p:style>
          <a:lnRef idx="1">
            <a:schemeClr val="dk1"/>
          </a:lnRef>
          <a:fillRef idx="0">
            <a:schemeClr val="dk1"/>
          </a:fillRef>
          <a:effectRef idx="0">
            <a:schemeClr val="dk1"/>
          </a:effectRef>
          <a:fontRef idx="minor">
            <a:schemeClr val="tx1"/>
          </a:fontRef>
        </p:style>
      </p:cxnSp>
      <p:cxnSp>
        <p:nvCxnSpPr>
          <p:cNvPr id="14" name="Straight Connector 13">
            <a:extLst>
              <a:ext uri="{FF2B5EF4-FFF2-40B4-BE49-F238E27FC236}">
                <a16:creationId xmlns:a16="http://schemas.microsoft.com/office/drawing/2014/main" id="{C53EBF93-5FD9-4F4E-8485-7B937145CD08}"/>
              </a:ext>
              <a:ext uri="{C183D7F6-B498-43B3-948B-1728B52AA6E4}">
                <adec:decorative xmlns:adec="http://schemas.microsoft.com/office/drawing/2017/decorative" val="1"/>
              </a:ext>
            </a:extLst>
          </p:cNvPr>
          <p:cNvCxnSpPr>
            <a:cxnSpLocks/>
          </p:cNvCxnSpPr>
          <p:nvPr/>
        </p:nvCxnSpPr>
        <p:spPr>
          <a:xfrm>
            <a:off x="482600" y="489855"/>
            <a:ext cx="11147071" cy="0"/>
          </a:xfrm>
          <a:prstGeom prst="line">
            <a:avLst/>
          </a:prstGeom>
          <a:ln w="28575">
            <a:solidFill>
              <a:schemeClr val="tx2"/>
            </a:solidFill>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42512060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66B4D06-C7C6-4949-8EB2-F03ED999A2BB}"/>
              </a:ext>
            </a:extLst>
          </p:cNvPr>
          <p:cNvSpPr>
            <a:spLocks noGrp="1"/>
          </p:cNvSpPr>
          <p:nvPr>
            <p:ph type="title" orient="vert"/>
          </p:nvPr>
        </p:nvSpPr>
        <p:spPr>
          <a:xfrm>
            <a:off x="8041710" y="978408"/>
            <a:ext cx="2947881" cy="5124777"/>
          </a:xfrm>
          <a:prstGeom prst="rect">
            <a:avLst/>
          </a:prstGeom>
        </p:spPr>
        <p:txBody>
          <a:bodyPr vert="eaVert"/>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FC921B9D-8C11-4176-AF22-89F972E21284}"/>
              </a:ext>
            </a:extLst>
          </p:cNvPr>
          <p:cNvSpPr>
            <a:spLocks noGrp="1"/>
          </p:cNvSpPr>
          <p:nvPr>
            <p:ph type="body" orient="vert" idx="1"/>
          </p:nvPr>
        </p:nvSpPr>
        <p:spPr>
          <a:xfrm>
            <a:off x="484632" y="978408"/>
            <a:ext cx="7256453" cy="512477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3AFA9E1C-8E18-4A35-9BD8-427B1D14BB8E}"/>
              </a:ext>
            </a:extLst>
          </p:cNvPr>
          <p:cNvSpPr>
            <a:spLocks noGrp="1"/>
          </p:cNvSpPr>
          <p:nvPr>
            <p:ph type="dt" sz="half" idx="10"/>
          </p:nvPr>
        </p:nvSpPr>
        <p:spPr/>
        <p:txBody>
          <a:bodyPr/>
          <a:lstStyle/>
          <a:p>
            <a:fld id="{81B8F32D-D8B6-4B9E-9CBF-DCAC30B7B93D}" type="datetimeFigureOut">
              <a:rPr lang="en-US" smtClean="0"/>
              <a:t>10/10/2022</a:t>
            </a:fld>
            <a:endParaRPr lang="en-US"/>
          </a:p>
        </p:txBody>
      </p:sp>
      <p:sp>
        <p:nvSpPr>
          <p:cNvPr id="5" name="Footer Placeholder 4">
            <a:extLst>
              <a:ext uri="{FF2B5EF4-FFF2-40B4-BE49-F238E27FC236}">
                <a16:creationId xmlns:a16="http://schemas.microsoft.com/office/drawing/2014/main" id="{2E116CDB-7BB6-4DD2-A626-6DA8E569F2D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6D0403B-439E-449F-83B1-799EEC239A20}"/>
              </a:ext>
            </a:extLst>
          </p:cNvPr>
          <p:cNvSpPr>
            <a:spLocks noGrp="1"/>
          </p:cNvSpPr>
          <p:nvPr>
            <p:ph type="sldNum" sz="quarter" idx="12"/>
          </p:nvPr>
        </p:nvSpPr>
        <p:spPr/>
        <p:txBody>
          <a:bodyPr/>
          <a:lstStyle/>
          <a:p>
            <a:fld id="{60553ECD-7F6D-420D-93CA-D8D15EB427AC}" type="slidenum">
              <a:rPr lang="en-US" smtClean="0"/>
              <a:t>‹#›</a:t>
            </a:fld>
            <a:endParaRPr lang="en-US"/>
          </a:p>
        </p:txBody>
      </p:sp>
    </p:spTree>
    <p:extLst>
      <p:ext uri="{BB962C8B-B14F-4D97-AF65-F5344CB8AC3E}">
        <p14:creationId xmlns:p14="http://schemas.microsoft.com/office/powerpoint/2010/main" val="14538998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943735-A77F-440D-9448-6AE7C204D377}"/>
              </a:ext>
            </a:extLst>
          </p:cNvPr>
          <p:cNvSpPr>
            <a:spLocks noGrp="1"/>
          </p:cNvSpPr>
          <p:nvPr>
            <p:ph type="title"/>
          </p:nvPr>
        </p:nvSpPr>
        <p:spPr>
          <a:xfrm>
            <a:off x="482600" y="978408"/>
            <a:ext cx="10634472" cy="2157984"/>
          </a:xfrm>
          <a:prstGeom prst="rect">
            <a:avLst/>
          </a:prstGeom>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2276C6EE-D55E-454B-B28C-EC73D1DB4A2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A2A2905-6D2E-4319-9521-61452AB8F996}"/>
              </a:ext>
            </a:extLst>
          </p:cNvPr>
          <p:cNvSpPr>
            <a:spLocks noGrp="1"/>
          </p:cNvSpPr>
          <p:nvPr>
            <p:ph type="dt" sz="half" idx="10"/>
          </p:nvPr>
        </p:nvSpPr>
        <p:spPr/>
        <p:txBody>
          <a:bodyPr/>
          <a:lstStyle/>
          <a:p>
            <a:fld id="{81B8F32D-D8B6-4B9E-9CBF-DCAC30B7B93D}" type="datetimeFigureOut">
              <a:rPr lang="en-US" smtClean="0"/>
              <a:t>10/10/2022</a:t>
            </a:fld>
            <a:endParaRPr lang="en-US"/>
          </a:p>
        </p:txBody>
      </p:sp>
      <p:sp>
        <p:nvSpPr>
          <p:cNvPr id="5" name="Footer Placeholder 4">
            <a:extLst>
              <a:ext uri="{FF2B5EF4-FFF2-40B4-BE49-F238E27FC236}">
                <a16:creationId xmlns:a16="http://schemas.microsoft.com/office/drawing/2014/main" id="{6DAC7550-84E8-49D3-B419-6F5F327DADE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7AD2C6B-EA5D-4D97-BC84-6C860D536360}"/>
              </a:ext>
            </a:extLst>
          </p:cNvPr>
          <p:cNvSpPr>
            <a:spLocks noGrp="1"/>
          </p:cNvSpPr>
          <p:nvPr>
            <p:ph type="sldNum" sz="quarter" idx="12"/>
          </p:nvPr>
        </p:nvSpPr>
        <p:spPr/>
        <p:txBody>
          <a:bodyPr/>
          <a:lstStyle/>
          <a:p>
            <a:fld id="{60553ECD-7F6D-420D-93CA-D8D15EB427AC}" type="slidenum">
              <a:rPr lang="en-US" smtClean="0"/>
              <a:t>‹#›</a:t>
            </a:fld>
            <a:endParaRPr lang="en-US"/>
          </a:p>
        </p:txBody>
      </p:sp>
    </p:spTree>
    <p:extLst>
      <p:ext uri="{BB962C8B-B14F-4D97-AF65-F5344CB8AC3E}">
        <p14:creationId xmlns:p14="http://schemas.microsoft.com/office/powerpoint/2010/main" val="30873035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61B299E6-11CC-4181-86C3-528A13F1F556}"/>
              </a:ext>
              <a:ext uri="{C183D7F6-B498-43B3-948B-1728B52AA6E4}">
                <adec:decorative xmlns:adec="http://schemas.microsoft.com/office/drawing/2017/decorative" val="1"/>
              </a:ext>
            </a:extLst>
          </p:cNvPr>
          <p:cNvSpPr/>
          <p:nvPr/>
        </p:nvSpPr>
        <p:spPr>
          <a:xfrm>
            <a:off x="481007" y="3922232"/>
            <a:ext cx="11147071" cy="2434825"/>
          </a:xfrm>
          <a:prstGeom prst="rect">
            <a:avLst/>
          </a:prstGeom>
          <a:solidFill>
            <a:schemeClr val="accent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E803473-0A64-4F9F-833B-8D64E39019B1}"/>
              </a:ext>
            </a:extLst>
          </p:cNvPr>
          <p:cNvSpPr>
            <a:spLocks noGrp="1"/>
          </p:cNvSpPr>
          <p:nvPr>
            <p:ph type="title"/>
          </p:nvPr>
        </p:nvSpPr>
        <p:spPr>
          <a:xfrm>
            <a:off x="482600" y="978409"/>
            <a:ext cx="10515600" cy="2716769"/>
          </a:xfrm>
          <a:prstGeom prst="rect">
            <a:avLst/>
          </a:prstGeom>
        </p:spPr>
        <p:txBody>
          <a:bodyPr anchor="b"/>
          <a:lstStyle>
            <a:lvl1pPr>
              <a:defRPr sz="60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76873736-B424-40F2-B562-6DC10E5EDE4F}"/>
              </a:ext>
            </a:extLst>
          </p:cNvPr>
          <p:cNvSpPr>
            <a:spLocks noGrp="1"/>
          </p:cNvSpPr>
          <p:nvPr>
            <p:ph type="body" idx="1"/>
          </p:nvPr>
        </p:nvSpPr>
        <p:spPr>
          <a:xfrm>
            <a:off x="482600" y="4171445"/>
            <a:ext cx="10515600" cy="1918205"/>
          </a:xfrm>
        </p:spPr>
        <p:txBody>
          <a:bodyPr>
            <a:normAutofit/>
          </a:bodyPr>
          <a:lstStyle>
            <a:lvl1pPr marL="0" indent="0">
              <a:buNone/>
              <a:defRPr lang="en-US" sz="2400" i="1" kern="1200" dirty="0" smtClean="0">
                <a:solidFill>
                  <a:schemeClr val="tx1"/>
                </a:solidFill>
                <a:latin typeface="+mn-lt"/>
                <a:ea typeface="+mn-ea"/>
                <a:cs typeface="+mn-cs"/>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marL="0" lvl="0" indent="0" algn="l" defTabSz="914400" rtl="0" eaLnBrk="1" latinLnBrk="0" hangingPunct="1">
              <a:lnSpc>
                <a:spcPct val="110000"/>
              </a:lnSpc>
              <a:spcBef>
                <a:spcPts val="1000"/>
              </a:spcBef>
              <a:buFont typeface="Arial" panose="020B0604020202020204" pitchFamily="34" charset="0"/>
              <a:buNone/>
            </a:pPr>
            <a:r>
              <a:rPr lang="en-US"/>
              <a:t>Click to edit Master text styles</a:t>
            </a:r>
          </a:p>
        </p:txBody>
      </p:sp>
      <p:sp>
        <p:nvSpPr>
          <p:cNvPr id="4" name="Date Placeholder 3">
            <a:extLst>
              <a:ext uri="{FF2B5EF4-FFF2-40B4-BE49-F238E27FC236}">
                <a16:creationId xmlns:a16="http://schemas.microsoft.com/office/drawing/2014/main" id="{74348851-37C0-478D-B722-D76C817DC49D}"/>
              </a:ext>
            </a:extLst>
          </p:cNvPr>
          <p:cNvSpPr>
            <a:spLocks noGrp="1"/>
          </p:cNvSpPr>
          <p:nvPr>
            <p:ph type="dt" sz="half" idx="10"/>
          </p:nvPr>
        </p:nvSpPr>
        <p:spPr/>
        <p:txBody>
          <a:bodyPr/>
          <a:lstStyle/>
          <a:p>
            <a:fld id="{81B8F32D-D8B6-4B9E-9CBF-DCAC30B7B93D}" type="datetimeFigureOut">
              <a:rPr lang="en-US" smtClean="0"/>
              <a:t>10/10/2022</a:t>
            </a:fld>
            <a:endParaRPr lang="en-US"/>
          </a:p>
        </p:txBody>
      </p:sp>
      <p:sp>
        <p:nvSpPr>
          <p:cNvPr id="5" name="Footer Placeholder 4">
            <a:extLst>
              <a:ext uri="{FF2B5EF4-FFF2-40B4-BE49-F238E27FC236}">
                <a16:creationId xmlns:a16="http://schemas.microsoft.com/office/drawing/2014/main" id="{263E063E-66CE-4C18-91FA-D14AE052D74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FA66D3D-FD62-470C-BC3C-A03771A32F60}"/>
              </a:ext>
            </a:extLst>
          </p:cNvPr>
          <p:cNvSpPr>
            <a:spLocks noGrp="1"/>
          </p:cNvSpPr>
          <p:nvPr>
            <p:ph type="sldNum" sz="quarter" idx="12"/>
          </p:nvPr>
        </p:nvSpPr>
        <p:spPr/>
        <p:txBody>
          <a:bodyPr/>
          <a:lstStyle/>
          <a:p>
            <a:fld id="{60553ECD-7F6D-420D-93CA-D8D15EB427AC}" type="slidenum">
              <a:rPr lang="en-US" smtClean="0"/>
              <a:t>‹#›</a:t>
            </a:fld>
            <a:endParaRPr lang="en-US"/>
          </a:p>
        </p:txBody>
      </p:sp>
      <p:cxnSp>
        <p:nvCxnSpPr>
          <p:cNvPr id="11" name="Straight Connector 10">
            <a:extLst>
              <a:ext uri="{FF2B5EF4-FFF2-40B4-BE49-F238E27FC236}">
                <a16:creationId xmlns:a16="http://schemas.microsoft.com/office/drawing/2014/main" id="{DDFF0049-0231-4557-A707-569556F0CA83}"/>
              </a:ext>
              <a:ext uri="{C183D7F6-B498-43B3-948B-1728B52AA6E4}">
                <adec:decorative xmlns:adec="http://schemas.microsoft.com/office/drawing/2017/decorative" val="1"/>
              </a:ext>
            </a:extLst>
          </p:cNvPr>
          <p:cNvCxnSpPr>
            <a:cxnSpLocks/>
          </p:cNvCxnSpPr>
          <p:nvPr/>
        </p:nvCxnSpPr>
        <p:spPr>
          <a:xfrm>
            <a:off x="481007" y="3922232"/>
            <a:ext cx="11147071" cy="0"/>
          </a:xfrm>
          <a:prstGeom prst="line">
            <a:avLst/>
          </a:prstGeom>
          <a:ln w="28575">
            <a:solidFill>
              <a:schemeClr val="tx1"/>
            </a:solidFill>
          </a:ln>
        </p:spPr>
        <p:style>
          <a:lnRef idx="1">
            <a:schemeClr val="dk1"/>
          </a:lnRef>
          <a:fillRef idx="0">
            <a:schemeClr val="dk1"/>
          </a:fillRef>
          <a:effectRef idx="0">
            <a:schemeClr val="dk1"/>
          </a:effectRef>
          <a:fontRef idx="minor">
            <a:schemeClr val="tx1"/>
          </a:fontRef>
        </p:style>
      </p:cxnSp>
      <p:cxnSp>
        <p:nvCxnSpPr>
          <p:cNvPr id="15" name="Straight Connector 14">
            <a:extLst>
              <a:ext uri="{FF2B5EF4-FFF2-40B4-BE49-F238E27FC236}">
                <a16:creationId xmlns:a16="http://schemas.microsoft.com/office/drawing/2014/main" id="{457A0DB1-87C8-4BF4-B2A2-F9CA6ED05AC4}"/>
              </a:ext>
              <a:ext uri="{C183D7F6-B498-43B3-948B-1728B52AA6E4}">
                <adec:decorative xmlns:adec="http://schemas.microsoft.com/office/drawing/2017/decorative" val="1"/>
              </a:ext>
            </a:extLst>
          </p:cNvPr>
          <p:cNvCxnSpPr>
            <a:cxnSpLocks/>
          </p:cNvCxnSpPr>
          <p:nvPr/>
        </p:nvCxnSpPr>
        <p:spPr>
          <a:xfrm>
            <a:off x="482600" y="6368138"/>
            <a:ext cx="11147071" cy="0"/>
          </a:xfrm>
          <a:prstGeom prst="line">
            <a:avLst/>
          </a:prstGeom>
          <a:ln w="28575">
            <a:solidFill>
              <a:schemeClr val="tx2"/>
            </a:solidFill>
          </a:ln>
        </p:spPr>
        <p:style>
          <a:lnRef idx="1">
            <a:schemeClr val="dk1"/>
          </a:lnRef>
          <a:fillRef idx="0">
            <a:schemeClr val="dk1"/>
          </a:fillRef>
          <a:effectRef idx="0">
            <a:schemeClr val="dk1"/>
          </a:effectRef>
          <a:fontRef idx="minor">
            <a:schemeClr val="tx1"/>
          </a:fontRef>
        </p:style>
      </p:cxnSp>
      <p:cxnSp>
        <p:nvCxnSpPr>
          <p:cNvPr id="8" name="Straight Connector 7">
            <a:extLst>
              <a:ext uri="{FF2B5EF4-FFF2-40B4-BE49-F238E27FC236}">
                <a16:creationId xmlns:a16="http://schemas.microsoft.com/office/drawing/2014/main" id="{F6C29209-8A8F-48A7-8BA2-AFADA37CBD4F}"/>
              </a:ext>
              <a:ext uri="{C183D7F6-B498-43B3-948B-1728B52AA6E4}">
                <adec:decorative xmlns:adec="http://schemas.microsoft.com/office/drawing/2017/decorative" val="1"/>
              </a:ext>
            </a:extLst>
          </p:cNvPr>
          <p:cNvCxnSpPr>
            <a:cxnSpLocks/>
          </p:cNvCxnSpPr>
          <p:nvPr/>
        </p:nvCxnSpPr>
        <p:spPr>
          <a:xfrm>
            <a:off x="481007" y="6368138"/>
            <a:ext cx="11147071" cy="0"/>
          </a:xfrm>
          <a:prstGeom prst="line">
            <a:avLst/>
          </a:prstGeom>
          <a:ln w="28575">
            <a:solidFill>
              <a:schemeClr val="tx2"/>
            </a:solidFill>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19129706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6166BE9C-AE7C-4C39-9694-C32D6939B965}"/>
              </a:ext>
              <a:ext uri="{C183D7F6-B498-43B3-948B-1728B52AA6E4}">
                <adec:decorative xmlns:adec="http://schemas.microsoft.com/office/drawing/2017/decorative" val="1"/>
              </a:ext>
            </a:extLst>
          </p:cNvPr>
          <p:cNvSpPr/>
          <p:nvPr/>
        </p:nvSpPr>
        <p:spPr>
          <a:xfrm>
            <a:off x="481007" y="483577"/>
            <a:ext cx="11147071" cy="2434824"/>
          </a:xfrm>
          <a:prstGeom prst="rect">
            <a:avLst/>
          </a:prstGeom>
          <a:solidFill>
            <a:schemeClr val="accent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8ACC42C-303A-4BDF-990A-2B07967BC9A9}"/>
              </a:ext>
            </a:extLst>
          </p:cNvPr>
          <p:cNvSpPr>
            <a:spLocks noGrp="1"/>
          </p:cNvSpPr>
          <p:nvPr>
            <p:ph type="title"/>
          </p:nvPr>
        </p:nvSpPr>
        <p:spPr>
          <a:xfrm>
            <a:off x="482599" y="978408"/>
            <a:ext cx="11147071" cy="1755263"/>
          </a:xfrm>
          <a:prstGeom prst="rect">
            <a:avLst/>
          </a:prstGeom>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D0C55CEF-353E-4E14-83AD-ACADDC08D943}"/>
              </a:ext>
            </a:extLst>
          </p:cNvPr>
          <p:cNvSpPr>
            <a:spLocks noGrp="1"/>
          </p:cNvSpPr>
          <p:nvPr>
            <p:ph sz="half" idx="1"/>
          </p:nvPr>
        </p:nvSpPr>
        <p:spPr>
          <a:xfrm>
            <a:off x="482600" y="3103131"/>
            <a:ext cx="5418551" cy="307383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2E55ECEF-9654-4AC1-BF77-7BC602BBD434}"/>
              </a:ext>
            </a:extLst>
          </p:cNvPr>
          <p:cNvSpPr>
            <a:spLocks noGrp="1"/>
          </p:cNvSpPr>
          <p:nvPr>
            <p:ph sz="half" idx="2"/>
          </p:nvPr>
        </p:nvSpPr>
        <p:spPr>
          <a:xfrm>
            <a:off x="6211120" y="3103131"/>
            <a:ext cx="5418551" cy="307383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a:extLst>
              <a:ext uri="{FF2B5EF4-FFF2-40B4-BE49-F238E27FC236}">
                <a16:creationId xmlns:a16="http://schemas.microsoft.com/office/drawing/2014/main" id="{64922FC8-BC06-407B-A82B-DA62B33A1CD4}"/>
              </a:ext>
            </a:extLst>
          </p:cNvPr>
          <p:cNvSpPr>
            <a:spLocks noGrp="1"/>
          </p:cNvSpPr>
          <p:nvPr>
            <p:ph type="dt" sz="half" idx="10"/>
          </p:nvPr>
        </p:nvSpPr>
        <p:spPr/>
        <p:txBody>
          <a:bodyPr/>
          <a:lstStyle/>
          <a:p>
            <a:fld id="{81B8F32D-D8B6-4B9E-9CBF-DCAC30B7B93D}" type="datetimeFigureOut">
              <a:rPr lang="en-US" smtClean="0"/>
              <a:t>10/10/2022</a:t>
            </a:fld>
            <a:endParaRPr lang="en-US"/>
          </a:p>
        </p:txBody>
      </p:sp>
      <p:sp>
        <p:nvSpPr>
          <p:cNvPr id="6" name="Footer Placeholder 5">
            <a:extLst>
              <a:ext uri="{FF2B5EF4-FFF2-40B4-BE49-F238E27FC236}">
                <a16:creationId xmlns:a16="http://schemas.microsoft.com/office/drawing/2014/main" id="{7915B701-4E1F-48AA-8A3C-ED5DD9151ED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06BCA31-8AC7-46F5-BCAB-41D54DF83D78}"/>
              </a:ext>
            </a:extLst>
          </p:cNvPr>
          <p:cNvSpPr>
            <a:spLocks noGrp="1"/>
          </p:cNvSpPr>
          <p:nvPr>
            <p:ph type="sldNum" sz="quarter" idx="12"/>
          </p:nvPr>
        </p:nvSpPr>
        <p:spPr/>
        <p:txBody>
          <a:bodyPr/>
          <a:lstStyle/>
          <a:p>
            <a:fld id="{60553ECD-7F6D-420D-93CA-D8D15EB427AC}" type="slidenum">
              <a:rPr lang="en-US" smtClean="0"/>
              <a:t>‹#›</a:t>
            </a:fld>
            <a:endParaRPr lang="en-US"/>
          </a:p>
        </p:txBody>
      </p:sp>
      <p:cxnSp>
        <p:nvCxnSpPr>
          <p:cNvPr id="9" name="Straight Connector 8">
            <a:extLst>
              <a:ext uri="{FF2B5EF4-FFF2-40B4-BE49-F238E27FC236}">
                <a16:creationId xmlns:a16="http://schemas.microsoft.com/office/drawing/2014/main" id="{21BA86D8-2A29-4A0E-AEA0-39B41C4187DE}"/>
              </a:ext>
              <a:ext uri="{C183D7F6-B498-43B3-948B-1728B52AA6E4}">
                <adec:decorative xmlns:adec="http://schemas.microsoft.com/office/drawing/2017/decorative" val="1"/>
              </a:ext>
            </a:extLst>
          </p:cNvPr>
          <p:cNvCxnSpPr>
            <a:cxnSpLocks/>
          </p:cNvCxnSpPr>
          <p:nvPr/>
        </p:nvCxnSpPr>
        <p:spPr>
          <a:xfrm>
            <a:off x="482600" y="2918401"/>
            <a:ext cx="11147071" cy="0"/>
          </a:xfrm>
          <a:prstGeom prst="line">
            <a:avLst/>
          </a:prstGeom>
          <a:ln w="28575">
            <a:solidFill>
              <a:schemeClr val="tx1"/>
            </a:solidFill>
          </a:ln>
        </p:spPr>
        <p:style>
          <a:lnRef idx="1">
            <a:schemeClr val="dk1"/>
          </a:lnRef>
          <a:fillRef idx="0">
            <a:schemeClr val="dk1"/>
          </a:fillRef>
          <a:effectRef idx="0">
            <a:schemeClr val="dk1"/>
          </a:effectRef>
          <a:fontRef idx="minor">
            <a:schemeClr val="tx1"/>
          </a:fontRef>
        </p:style>
      </p:cxnSp>
      <p:cxnSp>
        <p:nvCxnSpPr>
          <p:cNvPr id="8" name="Straight Connector 7">
            <a:extLst>
              <a:ext uri="{FF2B5EF4-FFF2-40B4-BE49-F238E27FC236}">
                <a16:creationId xmlns:a16="http://schemas.microsoft.com/office/drawing/2014/main" id="{F085E13E-918A-4D04-9E84-94148D7C878E}"/>
              </a:ext>
              <a:ext uri="{C183D7F6-B498-43B3-948B-1728B52AA6E4}">
                <adec:decorative xmlns:adec="http://schemas.microsoft.com/office/drawing/2017/decorative" val="1"/>
              </a:ext>
            </a:extLst>
          </p:cNvPr>
          <p:cNvCxnSpPr>
            <a:cxnSpLocks/>
          </p:cNvCxnSpPr>
          <p:nvPr/>
        </p:nvCxnSpPr>
        <p:spPr>
          <a:xfrm>
            <a:off x="482600" y="489855"/>
            <a:ext cx="11147071" cy="0"/>
          </a:xfrm>
          <a:prstGeom prst="line">
            <a:avLst/>
          </a:prstGeom>
          <a:ln w="28575">
            <a:solidFill>
              <a:schemeClr val="tx2"/>
            </a:solidFill>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20799429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35E892-D975-4DD6-8583-A14DDBE85F0C}"/>
              </a:ext>
            </a:extLst>
          </p:cNvPr>
          <p:cNvSpPr>
            <a:spLocks noGrp="1"/>
          </p:cNvSpPr>
          <p:nvPr>
            <p:ph type="title"/>
          </p:nvPr>
        </p:nvSpPr>
        <p:spPr>
          <a:xfrm>
            <a:off x="484631" y="978407"/>
            <a:ext cx="11145039" cy="1339584"/>
          </a:xfrm>
          <a:prstGeom prst="rect">
            <a:avLst/>
          </a:prstGeom>
        </p:spPr>
        <p:txBody>
          <a:bodyPr anchor="b"/>
          <a:lstStyle/>
          <a:p>
            <a:r>
              <a:rPr lang="en-US"/>
              <a:t>Click to edit Master title style</a:t>
            </a:r>
            <a:endParaRPr lang="en-US" dirty="0"/>
          </a:p>
        </p:txBody>
      </p:sp>
      <p:sp>
        <p:nvSpPr>
          <p:cNvPr id="3" name="Text Placeholder 2">
            <a:extLst>
              <a:ext uri="{FF2B5EF4-FFF2-40B4-BE49-F238E27FC236}">
                <a16:creationId xmlns:a16="http://schemas.microsoft.com/office/drawing/2014/main" id="{7F1F7700-CECC-4881-BE5C-A13CD825B73B}"/>
              </a:ext>
            </a:extLst>
          </p:cNvPr>
          <p:cNvSpPr>
            <a:spLocks noGrp="1"/>
          </p:cNvSpPr>
          <p:nvPr>
            <p:ph type="body" idx="1"/>
          </p:nvPr>
        </p:nvSpPr>
        <p:spPr>
          <a:xfrm>
            <a:off x="484632" y="2500921"/>
            <a:ext cx="5346222" cy="823912"/>
          </a:xfrm>
        </p:spPr>
        <p:txBody>
          <a:bodyPr anchor="b">
            <a:normAutofit/>
          </a:bodyPr>
          <a:lstStyle>
            <a:lvl1pPr marL="0" indent="0">
              <a:buNone/>
              <a:defRPr lang="en-US" sz="2400" b="0" i="1" kern="1200" dirty="0" smtClean="0">
                <a:solidFill>
                  <a:schemeClr val="tx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10000"/>
              </a:lnSpc>
              <a:spcBef>
                <a:spcPts val="1000"/>
              </a:spcBef>
              <a:buFont typeface="Arial" panose="020B0604020202020204" pitchFamily="34" charset="0"/>
              <a:buNone/>
            </a:pPr>
            <a:r>
              <a:rPr lang="en-US"/>
              <a:t>Click to edit Master text styles</a:t>
            </a:r>
          </a:p>
        </p:txBody>
      </p:sp>
      <p:sp>
        <p:nvSpPr>
          <p:cNvPr id="4" name="Content Placeholder 3">
            <a:extLst>
              <a:ext uri="{FF2B5EF4-FFF2-40B4-BE49-F238E27FC236}">
                <a16:creationId xmlns:a16="http://schemas.microsoft.com/office/drawing/2014/main" id="{4CA50766-520A-44C5-943E-569222B74104}"/>
              </a:ext>
            </a:extLst>
          </p:cNvPr>
          <p:cNvSpPr>
            <a:spLocks noGrp="1"/>
          </p:cNvSpPr>
          <p:nvPr>
            <p:ph sz="half" idx="2"/>
          </p:nvPr>
        </p:nvSpPr>
        <p:spPr>
          <a:xfrm>
            <a:off x="484632" y="3428999"/>
            <a:ext cx="5346222" cy="27606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272F7E42-976A-4239-8006-D68538D4B71F}"/>
              </a:ext>
            </a:extLst>
          </p:cNvPr>
          <p:cNvSpPr>
            <a:spLocks noGrp="1"/>
          </p:cNvSpPr>
          <p:nvPr>
            <p:ph type="body" sz="quarter" idx="3"/>
          </p:nvPr>
        </p:nvSpPr>
        <p:spPr>
          <a:xfrm>
            <a:off x="6257120" y="2500921"/>
            <a:ext cx="5372551" cy="823912"/>
          </a:xfrm>
        </p:spPr>
        <p:txBody>
          <a:bodyPr anchor="b"/>
          <a:lstStyle>
            <a:lvl1pPr marL="0" indent="0">
              <a:buNone/>
              <a:defRPr lang="en-US" sz="2400" b="0" i="1" kern="1200" smtClean="0">
                <a:solidFill>
                  <a:schemeClr val="tx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3F8CA329-951F-4391-ADC5-7EA320B7782F}"/>
              </a:ext>
            </a:extLst>
          </p:cNvPr>
          <p:cNvSpPr>
            <a:spLocks noGrp="1"/>
          </p:cNvSpPr>
          <p:nvPr>
            <p:ph sz="quarter" idx="4"/>
          </p:nvPr>
        </p:nvSpPr>
        <p:spPr>
          <a:xfrm>
            <a:off x="6257120" y="3428999"/>
            <a:ext cx="5372551" cy="27606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9FBEC22A-DA46-460C-B865-D928C20AE763}"/>
              </a:ext>
            </a:extLst>
          </p:cNvPr>
          <p:cNvSpPr>
            <a:spLocks noGrp="1"/>
          </p:cNvSpPr>
          <p:nvPr>
            <p:ph type="dt" sz="half" idx="10"/>
          </p:nvPr>
        </p:nvSpPr>
        <p:spPr/>
        <p:txBody>
          <a:bodyPr/>
          <a:lstStyle/>
          <a:p>
            <a:fld id="{81B8F32D-D8B6-4B9E-9CBF-DCAC30B7B93D}" type="datetimeFigureOut">
              <a:rPr lang="en-US" smtClean="0"/>
              <a:t>10/10/2022</a:t>
            </a:fld>
            <a:endParaRPr lang="en-US"/>
          </a:p>
        </p:txBody>
      </p:sp>
      <p:sp>
        <p:nvSpPr>
          <p:cNvPr id="8" name="Footer Placeholder 7">
            <a:extLst>
              <a:ext uri="{FF2B5EF4-FFF2-40B4-BE49-F238E27FC236}">
                <a16:creationId xmlns:a16="http://schemas.microsoft.com/office/drawing/2014/main" id="{4EB2D647-42C5-4AB7-BB71-3A44065716E7}"/>
              </a:ext>
            </a:extLst>
          </p:cNvPr>
          <p:cNvSpPr>
            <a:spLocks noGrp="1"/>
          </p:cNvSpPr>
          <p:nvPr>
            <p:ph type="ftr" sz="quarter" idx="11"/>
          </p:nvPr>
        </p:nvSpPr>
        <p:spPr>
          <a:xfrm>
            <a:off x="484632" y="6419088"/>
            <a:ext cx="4114800" cy="365125"/>
          </a:xfrm>
        </p:spPr>
        <p:txBody>
          <a:bodyPr/>
          <a:lstStyle/>
          <a:p>
            <a:endParaRPr lang="en-US"/>
          </a:p>
        </p:txBody>
      </p:sp>
      <p:sp>
        <p:nvSpPr>
          <p:cNvPr id="9" name="Slide Number Placeholder 8">
            <a:extLst>
              <a:ext uri="{FF2B5EF4-FFF2-40B4-BE49-F238E27FC236}">
                <a16:creationId xmlns:a16="http://schemas.microsoft.com/office/drawing/2014/main" id="{590B2B67-714C-46DA-85E5-598B4244D3B0}"/>
              </a:ext>
            </a:extLst>
          </p:cNvPr>
          <p:cNvSpPr>
            <a:spLocks noGrp="1"/>
          </p:cNvSpPr>
          <p:nvPr>
            <p:ph type="sldNum" sz="quarter" idx="12"/>
          </p:nvPr>
        </p:nvSpPr>
        <p:spPr>
          <a:xfrm>
            <a:off x="10989591" y="-7190"/>
            <a:ext cx="640080" cy="365125"/>
          </a:xfrm>
        </p:spPr>
        <p:txBody>
          <a:bodyPr/>
          <a:lstStyle/>
          <a:p>
            <a:fld id="{60553ECD-7F6D-420D-93CA-D8D15EB427AC}" type="slidenum">
              <a:rPr lang="en-US" smtClean="0"/>
              <a:t>‹#›</a:t>
            </a:fld>
            <a:endParaRPr lang="en-US"/>
          </a:p>
        </p:txBody>
      </p:sp>
    </p:spTree>
    <p:extLst>
      <p:ext uri="{BB962C8B-B14F-4D97-AF65-F5344CB8AC3E}">
        <p14:creationId xmlns:p14="http://schemas.microsoft.com/office/powerpoint/2010/main" val="34064686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3D4B6724-AB30-4E7C-BE2B-ECD94FF1B463}"/>
              </a:ext>
              <a:ext uri="{C183D7F6-B498-43B3-948B-1728B52AA6E4}">
                <adec:decorative xmlns:adec="http://schemas.microsoft.com/office/drawing/2017/decorative" val="1"/>
              </a:ext>
            </a:extLst>
          </p:cNvPr>
          <p:cNvSpPr/>
          <p:nvPr/>
        </p:nvSpPr>
        <p:spPr>
          <a:xfrm>
            <a:off x="481007" y="3933311"/>
            <a:ext cx="11147071" cy="2434825"/>
          </a:xfrm>
          <a:prstGeom prst="rect">
            <a:avLst/>
          </a:prstGeom>
          <a:solidFill>
            <a:schemeClr val="accent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01D4BAB-2678-4A19-A575-C47CAF1446E5}"/>
              </a:ext>
            </a:extLst>
          </p:cNvPr>
          <p:cNvSpPr>
            <a:spLocks noGrp="1"/>
          </p:cNvSpPr>
          <p:nvPr>
            <p:ph type="title"/>
          </p:nvPr>
        </p:nvSpPr>
        <p:spPr>
          <a:xfrm>
            <a:off x="482600" y="978408"/>
            <a:ext cx="10634472" cy="2591509"/>
          </a:xfrm>
          <a:prstGeom prst="rect">
            <a:avLst/>
          </a:prstGeom>
        </p:spPr>
        <p:txBody>
          <a:bodyPr anchor="b"/>
          <a:lstStyle/>
          <a:p>
            <a:r>
              <a:rPr lang="en-US"/>
              <a:t>Click to edit Master title style</a:t>
            </a:r>
            <a:endParaRPr lang="en-US" dirty="0"/>
          </a:p>
        </p:txBody>
      </p:sp>
      <p:sp>
        <p:nvSpPr>
          <p:cNvPr id="3" name="Date Placeholder 2">
            <a:extLst>
              <a:ext uri="{FF2B5EF4-FFF2-40B4-BE49-F238E27FC236}">
                <a16:creationId xmlns:a16="http://schemas.microsoft.com/office/drawing/2014/main" id="{4047C89E-0ABD-4FD2-924C-894345ADFED8}"/>
              </a:ext>
            </a:extLst>
          </p:cNvPr>
          <p:cNvSpPr>
            <a:spLocks noGrp="1"/>
          </p:cNvSpPr>
          <p:nvPr>
            <p:ph type="dt" sz="half" idx="10"/>
          </p:nvPr>
        </p:nvSpPr>
        <p:spPr/>
        <p:txBody>
          <a:bodyPr/>
          <a:lstStyle/>
          <a:p>
            <a:fld id="{81B8F32D-D8B6-4B9E-9CBF-DCAC30B7B93D}" type="datetimeFigureOut">
              <a:rPr lang="en-US" smtClean="0"/>
              <a:t>10/10/2022</a:t>
            </a:fld>
            <a:endParaRPr lang="en-US"/>
          </a:p>
        </p:txBody>
      </p:sp>
      <p:sp>
        <p:nvSpPr>
          <p:cNvPr id="4" name="Footer Placeholder 3">
            <a:extLst>
              <a:ext uri="{FF2B5EF4-FFF2-40B4-BE49-F238E27FC236}">
                <a16:creationId xmlns:a16="http://schemas.microsoft.com/office/drawing/2014/main" id="{553026CE-9CC8-403B-88B1-184D16532A81}"/>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63B3D616-3C18-401B-A792-E75149FDFC47}"/>
              </a:ext>
            </a:extLst>
          </p:cNvPr>
          <p:cNvSpPr>
            <a:spLocks noGrp="1"/>
          </p:cNvSpPr>
          <p:nvPr>
            <p:ph type="sldNum" sz="quarter" idx="12"/>
          </p:nvPr>
        </p:nvSpPr>
        <p:spPr/>
        <p:txBody>
          <a:bodyPr/>
          <a:lstStyle/>
          <a:p>
            <a:fld id="{60553ECD-7F6D-420D-93CA-D8D15EB427AC}" type="slidenum">
              <a:rPr lang="en-US" smtClean="0"/>
              <a:t>‹#›</a:t>
            </a:fld>
            <a:endParaRPr lang="en-US"/>
          </a:p>
        </p:txBody>
      </p:sp>
      <p:cxnSp>
        <p:nvCxnSpPr>
          <p:cNvPr id="7" name="Straight Connector 6">
            <a:extLst>
              <a:ext uri="{FF2B5EF4-FFF2-40B4-BE49-F238E27FC236}">
                <a16:creationId xmlns:a16="http://schemas.microsoft.com/office/drawing/2014/main" id="{04EC6F70-D800-4067-A36A-5BBFC8018E2D}"/>
              </a:ext>
              <a:ext uri="{C183D7F6-B498-43B3-948B-1728B52AA6E4}">
                <adec:decorative xmlns:adec="http://schemas.microsoft.com/office/drawing/2017/decorative" val="1"/>
              </a:ext>
            </a:extLst>
          </p:cNvPr>
          <p:cNvCxnSpPr>
            <a:cxnSpLocks/>
          </p:cNvCxnSpPr>
          <p:nvPr/>
        </p:nvCxnSpPr>
        <p:spPr>
          <a:xfrm>
            <a:off x="482600" y="3933311"/>
            <a:ext cx="11147071" cy="0"/>
          </a:xfrm>
          <a:prstGeom prst="line">
            <a:avLst/>
          </a:prstGeom>
          <a:ln w="28575">
            <a:solidFill>
              <a:schemeClr val="tx1"/>
            </a:solidFill>
          </a:ln>
        </p:spPr>
        <p:style>
          <a:lnRef idx="1">
            <a:schemeClr val="dk1"/>
          </a:lnRef>
          <a:fillRef idx="0">
            <a:schemeClr val="dk1"/>
          </a:fillRef>
          <a:effectRef idx="0">
            <a:schemeClr val="dk1"/>
          </a:effectRef>
          <a:fontRef idx="minor">
            <a:schemeClr val="tx1"/>
          </a:fontRef>
        </p:style>
      </p:cxnSp>
      <p:cxnSp>
        <p:nvCxnSpPr>
          <p:cNvPr id="11" name="Straight Connector 10">
            <a:extLst>
              <a:ext uri="{FF2B5EF4-FFF2-40B4-BE49-F238E27FC236}">
                <a16:creationId xmlns:a16="http://schemas.microsoft.com/office/drawing/2014/main" id="{42B66CB6-8988-4FBA-8524-726765A5F2AA}"/>
              </a:ext>
              <a:ext uri="{C183D7F6-B498-43B3-948B-1728B52AA6E4}">
                <adec:decorative xmlns:adec="http://schemas.microsoft.com/office/drawing/2017/decorative" val="1"/>
              </a:ext>
            </a:extLst>
          </p:cNvPr>
          <p:cNvCxnSpPr>
            <a:cxnSpLocks/>
          </p:cNvCxnSpPr>
          <p:nvPr/>
        </p:nvCxnSpPr>
        <p:spPr>
          <a:xfrm>
            <a:off x="481007" y="6368138"/>
            <a:ext cx="11147071" cy="0"/>
          </a:xfrm>
          <a:prstGeom prst="line">
            <a:avLst/>
          </a:prstGeom>
          <a:ln w="28575">
            <a:solidFill>
              <a:schemeClr val="tx2"/>
            </a:solidFill>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42848994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5C73F84-0C6B-4EF4-9405-C389824999D4}"/>
              </a:ext>
            </a:extLst>
          </p:cNvPr>
          <p:cNvSpPr>
            <a:spLocks noGrp="1"/>
          </p:cNvSpPr>
          <p:nvPr>
            <p:ph type="dt" sz="half" idx="10"/>
          </p:nvPr>
        </p:nvSpPr>
        <p:spPr/>
        <p:txBody>
          <a:bodyPr/>
          <a:lstStyle/>
          <a:p>
            <a:fld id="{81B8F32D-D8B6-4B9E-9CBF-DCAC30B7B93D}" type="datetimeFigureOut">
              <a:rPr lang="en-US" smtClean="0"/>
              <a:t>10/10/2022</a:t>
            </a:fld>
            <a:endParaRPr lang="en-US"/>
          </a:p>
        </p:txBody>
      </p:sp>
      <p:sp>
        <p:nvSpPr>
          <p:cNvPr id="3" name="Footer Placeholder 2">
            <a:extLst>
              <a:ext uri="{FF2B5EF4-FFF2-40B4-BE49-F238E27FC236}">
                <a16:creationId xmlns:a16="http://schemas.microsoft.com/office/drawing/2014/main" id="{DCCEC807-744E-4C5C-8B15-09AED3E570A2}"/>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EDFBCB19-9F4B-474C-85C1-4A645A971827}"/>
              </a:ext>
            </a:extLst>
          </p:cNvPr>
          <p:cNvSpPr>
            <a:spLocks noGrp="1"/>
          </p:cNvSpPr>
          <p:nvPr>
            <p:ph type="sldNum" sz="quarter" idx="12"/>
          </p:nvPr>
        </p:nvSpPr>
        <p:spPr/>
        <p:txBody>
          <a:bodyPr/>
          <a:lstStyle/>
          <a:p>
            <a:fld id="{60553ECD-7F6D-420D-93CA-D8D15EB427AC}" type="slidenum">
              <a:rPr lang="en-US" smtClean="0"/>
              <a:t>‹#›</a:t>
            </a:fld>
            <a:endParaRPr lang="en-US"/>
          </a:p>
        </p:txBody>
      </p:sp>
    </p:spTree>
    <p:extLst>
      <p:ext uri="{BB962C8B-B14F-4D97-AF65-F5344CB8AC3E}">
        <p14:creationId xmlns:p14="http://schemas.microsoft.com/office/powerpoint/2010/main" val="26511180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6A88B0-DD6B-449B-AE32-D3192081E76F}"/>
              </a:ext>
            </a:extLst>
          </p:cNvPr>
          <p:cNvSpPr>
            <a:spLocks noGrp="1"/>
          </p:cNvSpPr>
          <p:nvPr>
            <p:ph type="title"/>
          </p:nvPr>
        </p:nvSpPr>
        <p:spPr>
          <a:xfrm>
            <a:off x="484632" y="978408"/>
            <a:ext cx="4287393" cy="2450592"/>
          </a:xfrm>
          <a:prstGeom prst="rect">
            <a:avLst/>
          </a:prstGeom>
        </p:spPr>
        <p:txBody>
          <a:bodyPr anchor="b"/>
          <a:lstStyle>
            <a:lvl1pPr>
              <a:defRPr lang="en-US" sz="5400" kern="1200" smtClean="0">
                <a:solidFill>
                  <a:schemeClr val="tx1"/>
                </a:solidFill>
                <a:latin typeface="+mj-lt"/>
                <a:ea typeface="+mj-ea"/>
                <a:cs typeface="+mj-cs"/>
              </a:defRPr>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F4F22ED6-5B69-4B3B-BF96-3A75F2107FA6}"/>
              </a:ext>
            </a:extLst>
          </p:cNvPr>
          <p:cNvSpPr>
            <a:spLocks noGrp="1"/>
          </p:cNvSpPr>
          <p:nvPr>
            <p:ph idx="1"/>
          </p:nvPr>
        </p:nvSpPr>
        <p:spPr>
          <a:xfrm>
            <a:off x="5183187" y="987425"/>
            <a:ext cx="6446484"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a:extLst>
              <a:ext uri="{FF2B5EF4-FFF2-40B4-BE49-F238E27FC236}">
                <a16:creationId xmlns:a16="http://schemas.microsoft.com/office/drawing/2014/main" id="{07704043-D45F-440A-A15D-2718A913E05A}"/>
              </a:ext>
            </a:extLst>
          </p:cNvPr>
          <p:cNvSpPr>
            <a:spLocks noGrp="1"/>
          </p:cNvSpPr>
          <p:nvPr>
            <p:ph type="body" sz="half" idx="2"/>
          </p:nvPr>
        </p:nvSpPr>
        <p:spPr>
          <a:xfrm>
            <a:off x="484632" y="3645074"/>
            <a:ext cx="4287393" cy="2223914"/>
          </a:xfrm>
        </p:spPr>
        <p:txBody>
          <a:bodyPr/>
          <a:lstStyle>
            <a:lvl1pPr marL="0" indent="0">
              <a:buNone/>
              <a:defRPr lang="en-US" sz="2400" i="1" kern="1200" dirty="0" smtClean="0">
                <a:solidFill>
                  <a:schemeClr val="tx1"/>
                </a:solidFill>
                <a:latin typeface="+mn-lt"/>
                <a:ea typeface="+mn-ea"/>
                <a:cs typeface="+mn-cs"/>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B0072DC-7326-43E7-806C-B690C439E8A8}"/>
              </a:ext>
            </a:extLst>
          </p:cNvPr>
          <p:cNvSpPr>
            <a:spLocks noGrp="1"/>
          </p:cNvSpPr>
          <p:nvPr>
            <p:ph type="dt" sz="half" idx="10"/>
          </p:nvPr>
        </p:nvSpPr>
        <p:spPr/>
        <p:txBody>
          <a:bodyPr/>
          <a:lstStyle/>
          <a:p>
            <a:fld id="{81B8F32D-D8B6-4B9E-9CBF-DCAC30B7B93D}" type="datetimeFigureOut">
              <a:rPr lang="en-US" smtClean="0"/>
              <a:t>10/10/2022</a:t>
            </a:fld>
            <a:endParaRPr lang="en-US"/>
          </a:p>
        </p:txBody>
      </p:sp>
      <p:sp>
        <p:nvSpPr>
          <p:cNvPr id="6" name="Footer Placeholder 5">
            <a:extLst>
              <a:ext uri="{FF2B5EF4-FFF2-40B4-BE49-F238E27FC236}">
                <a16:creationId xmlns:a16="http://schemas.microsoft.com/office/drawing/2014/main" id="{73F89A0F-B8C6-4AA6-A9C4-4A454F42241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E57A616-A4F2-4FC5-88DE-B4E6BA542895}"/>
              </a:ext>
            </a:extLst>
          </p:cNvPr>
          <p:cNvSpPr>
            <a:spLocks noGrp="1"/>
          </p:cNvSpPr>
          <p:nvPr>
            <p:ph type="sldNum" sz="quarter" idx="12"/>
          </p:nvPr>
        </p:nvSpPr>
        <p:spPr/>
        <p:txBody>
          <a:bodyPr/>
          <a:lstStyle/>
          <a:p>
            <a:fld id="{60553ECD-7F6D-420D-93CA-D8D15EB427AC}" type="slidenum">
              <a:rPr lang="en-US" smtClean="0"/>
              <a:t>‹#›</a:t>
            </a:fld>
            <a:endParaRPr lang="en-US"/>
          </a:p>
        </p:txBody>
      </p:sp>
    </p:spTree>
    <p:extLst>
      <p:ext uri="{BB962C8B-B14F-4D97-AF65-F5344CB8AC3E}">
        <p14:creationId xmlns:p14="http://schemas.microsoft.com/office/powerpoint/2010/main" val="36779655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6B773D-D007-4687-BA9C-9F229829B5EF}"/>
              </a:ext>
            </a:extLst>
          </p:cNvPr>
          <p:cNvSpPr>
            <a:spLocks noGrp="1"/>
          </p:cNvSpPr>
          <p:nvPr>
            <p:ph type="title"/>
          </p:nvPr>
        </p:nvSpPr>
        <p:spPr>
          <a:xfrm>
            <a:off x="484632" y="978407"/>
            <a:ext cx="4287393" cy="2450593"/>
          </a:xfrm>
          <a:prstGeom prst="rect">
            <a:avLst/>
          </a:prstGeom>
        </p:spPr>
        <p:txBody>
          <a:bodyPr anchor="b"/>
          <a:lstStyle>
            <a:lvl1pPr>
              <a:defRPr lang="en-US" sz="5400" kern="1200" smtClean="0">
                <a:solidFill>
                  <a:schemeClr val="tx1"/>
                </a:solidFill>
                <a:latin typeface="+mj-lt"/>
                <a:ea typeface="+mj-ea"/>
                <a:cs typeface="+mj-cs"/>
              </a:defRPr>
            </a:lvl1pPr>
          </a:lstStyle>
          <a:p>
            <a:r>
              <a:rPr lang="en-US"/>
              <a:t>Click to edit Master title style</a:t>
            </a:r>
            <a:endParaRPr lang="en-US" dirty="0"/>
          </a:p>
        </p:txBody>
      </p:sp>
      <p:sp>
        <p:nvSpPr>
          <p:cNvPr id="3" name="Picture Placeholder 2">
            <a:extLst>
              <a:ext uri="{FF2B5EF4-FFF2-40B4-BE49-F238E27FC236}">
                <a16:creationId xmlns:a16="http://schemas.microsoft.com/office/drawing/2014/main" id="{3A3A75FC-78D2-4EF5-884F-11B7BACF799A}"/>
              </a:ext>
            </a:extLst>
          </p:cNvPr>
          <p:cNvSpPr>
            <a:spLocks noGrp="1"/>
          </p:cNvSpPr>
          <p:nvPr>
            <p:ph type="pic" idx="1"/>
          </p:nvPr>
        </p:nvSpPr>
        <p:spPr>
          <a:xfrm>
            <a:off x="5183187" y="987425"/>
            <a:ext cx="6446483"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a:extLst>
              <a:ext uri="{FF2B5EF4-FFF2-40B4-BE49-F238E27FC236}">
                <a16:creationId xmlns:a16="http://schemas.microsoft.com/office/drawing/2014/main" id="{CD7CE0BB-D335-4391-A23F-194C575CAF8F}"/>
              </a:ext>
            </a:extLst>
          </p:cNvPr>
          <p:cNvSpPr>
            <a:spLocks noGrp="1"/>
          </p:cNvSpPr>
          <p:nvPr>
            <p:ph type="body" sz="half" idx="2"/>
          </p:nvPr>
        </p:nvSpPr>
        <p:spPr>
          <a:xfrm>
            <a:off x="484632" y="3645074"/>
            <a:ext cx="4287393" cy="2223914"/>
          </a:xfrm>
        </p:spPr>
        <p:txBody>
          <a:bodyPr/>
          <a:lstStyle>
            <a:lvl1pPr marL="0" indent="0">
              <a:buNone/>
              <a:defRPr lang="en-US" sz="2400" i="1" kern="1200" smtClean="0">
                <a:solidFill>
                  <a:schemeClr val="tx1"/>
                </a:solidFill>
                <a:latin typeface="+mn-lt"/>
                <a:ea typeface="+mn-ea"/>
                <a:cs typeface="+mn-cs"/>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C7701E1-B97B-4DA5-B9AD-07B7C12476AE}"/>
              </a:ext>
            </a:extLst>
          </p:cNvPr>
          <p:cNvSpPr>
            <a:spLocks noGrp="1"/>
          </p:cNvSpPr>
          <p:nvPr>
            <p:ph type="dt" sz="half" idx="10"/>
          </p:nvPr>
        </p:nvSpPr>
        <p:spPr/>
        <p:txBody>
          <a:bodyPr/>
          <a:lstStyle/>
          <a:p>
            <a:fld id="{81B8F32D-D8B6-4B9E-9CBF-DCAC30B7B93D}" type="datetimeFigureOut">
              <a:rPr lang="en-US" smtClean="0"/>
              <a:t>10/10/2022</a:t>
            </a:fld>
            <a:endParaRPr lang="en-US"/>
          </a:p>
        </p:txBody>
      </p:sp>
      <p:sp>
        <p:nvSpPr>
          <p:cNvPr id="6" name="Footer Placeholder 5">
            <a:extLst>
              <a:ext uri="{FF2B5EF4-FFF2-40B4-BE49-F238E27FC236}">
                <a16:creationId xmlns:a16="http://schemas.microsoft.com/office/drawing/2014/main" id="{076D9CF8-F42F-4618-9F26-8BFE56487AA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9CA2023-1ECA-4A96-BDC7-F7FA4368BE1B}"/>
              </a:ext>
            </a:extLst>
          </p:cNvPr>
          <p:cNvSpPr>
            <a:spLocks noGrp="1"/>
          </p:cNvSpPr>
          <p:nvPr>
            <p:ph type="sldNum" sz="quarter" idx="12"/>
          </p:nvPr>
        </p:nvSpPr>
        <p:spPr/>
        <p:txBody>
          <a:bodyPr/>
          <a:lstStyle/>
          <a:p>
            <a:fld id="{60553ECD-7F6D-420D-93CA-D8D15EB427AC}" type="slidenum">
              <a:rPr lang="en-US" smtClean="0"/>
              <a:t>‹#›</a:t>
            </a:fld>
            <a:endParaRPr lang="en-US"/>
          </a:p>
        </p:txBody>
      </p:sp>
    </p:spTree>
    <p:extLst>
      <p:ext uri="{BB962C8B-B14F-4D97-AF65-F5344CB8AC3E}">
        <p14:creationId xmlns:p14="http://schemas.microsoft.com/office/powerpoint/2010/main" val="27631594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C87A535-3CAC-46BC-B2B2-3AE83EC3A561}"/>
              </a:ext>
            </a:extLst>
          </p:cNvPr>
          <p:cNvSpPr>
            <a:spLocks noGrp="1"/>
          </p:cNvSpPr>
          <p:nvPr>
            <p:ph type="title"/>
          </p:nvPr>
        </p:nvSpPr>
        <p:spPr>
          <a:xfrm>
            <a:off x="482600" y="978408"/>
            <a:ext cx="10506991" cy="2153099"/>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1D8EBDBD-59EC-46ED-BE79-6D37B531D692}"/>
              </a:ext>
            </a:extLst>
          </p:cNvPr>
          <p:cNvSpPr>
            <a:spLocks noGrp="1"/>
          </p:cNvSpPr>
          <p:nvPr>
            <p:ph type="body" idx="1"/>
          </p:nvPr>
        </p:nvSpPr>
        <p:spPr>
          <a:xfrm>
            <a:off x="482600" y="3306870"/>
            <a:ext cx="10506991" cy="2572721"/>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C5921F5C-FD3D-42C7-90F4-5ECE6FFCFE7F}"/>
              </a:ext>
            </a:extLst>
          </p:cNvPr>
          <p:cNvSpPr>
            <a:spLocks noGrp="1"/>
          </p:cNvSpPr>
          <p:nvPr>
            <p:ph type="dt" sz="half" idx="2"/>
          </p:nvPr>
        </p:nvSpPr>
        <p:spPr>
          <a:xfrm>
            <a:off x="484632" y="100584"/>
            <a:ext cx="2743200" cy="365125"/>
          </a:xfrm>
          <a:prstGeom prst="rect">
            <a:avLst/>
          </a:prstGeom>
        </p:spPr>
        <p:txBody>
          <a:bodyPr vert="horz" lIns="91440" tIns="45720" rIns="91440" bIns="45720" rtlCol="0" anchor="ctr"/>
          <a:lstStyle>
            <a:lvl1pPr algn="l">
              <a:defRPr sz="900">
                <a:solidFill>
                  <a:schemeClr val="tx1"/>
                </a:solidFill>
              </a:defRPr>
            </a:lvl1pPr>
          </a:lstStyle>
          <a:p>
            <a:fld id="{81B8F32D-D8B6-4B9E-9CBF-DCAC30B7B93D}" type="datetimeFigureOut">
              <a:rPr lang="en-US" smtClean="0"/>
              <a:pPr/>
              <a:t>10/10/2022</a:t>
            </a:fld>
            <a:endParaRPr lang="en-US" dirty="0"/>
          </a:p>
        </p:txBody>
      </p:sp>
      <p:sp>
        <p:nvSpPr>
          <p:cNvPr id="5" name="Footer Placeholder 4">
            <a:extLst>
              <a:ext uri="{FF2B5EF4-FFF2-40B4-BE49-F238E27FC236}">
                <a16:creationId xmlns:a16="http://schemas.microsoft.com/office/drawing/2014/main" id="{0FE63D50-6D0B-4963-97B9-A32AE63235B8}"/>
              </a:ext>
            </a:extLst>
          </p:cNvPr>
          <p:cNvSpPr>
            <a:spLocks noGrp="1"/>
          </p:cNvSpPr>
          <p:nvPr>
            <p:ph type="ftr" sz="quarter" idx="3"/>
          </p:nvPr>
        </p:nvSpPr>
        <p:spPr>
          <a:xfrm>
            <a:off x="484632" y="6419088"/>
            <a:ext cx="4114800" cy="365125"/>
          </a:xfrm>
          <a:prstGeom prst="rect">
            <a:avLst/>
          </a:prstGeom>
        </p:spPr>
        <p:txBody>
          <a:bodyPr vert="horz" lIns="91440" tIns="45720" rIns="91440" bIns="45720" rtlCol="0" anchor="ctr"/>
          <a:lstStyle>
            <a:lvl1pPr algn="l">
              <a:defRPr sz="900">
                <a:solidFill>
                  <a:schemeClr val="tx1"/>
                </a:solidFill>
              </a:defRPr>
            </a:lvl1pPr>
          </a:lstStyle>
          <a:p>
            <a:endParaRPr lang="en-US" dirty="0"/>
          </a:p>
        </p:txBody>
      </p:sp>
      <p:sp>
        <p:nvSpPr>
          <p:cNvPr id="6" name="Slide Number Placeholder 5">
            <a:extLst>
              <a:ext uri="{FF2B5EF4-FFF2-40B4-BE49-F238E27FC236}">
                <a16:creationId xmlns:a16="http://schemas.microsoft.com/office/drawing/2014/main" id="{826B5E08-CAC3-4C87-B143-5F8956AE905D}"/>
              </a:ext>
            </a:extLst>
          </p:cNvPr>
          <p:cNvSpPr>
            <a:spLocks noGrp="1"/>
          </p:cNvSpPr>
          <p:nvPr>
            <p:ph type="sldNum" sz="quarter" idx="4"/>
          </p:nvPr>
        </p:nvSpPr>
        <p:spPr>
          <a:xfrm>
            <a:off x="10989591" y="100584"/>
            <a:ext cx="640080" cy="365125"/>
          </a:xfrm>
          <a:prstGeom prst="rect">
            <a:avLst/>
          </a:prstGeom>
        </p:spPr>
        <p:txBody>
          <a:bodyPr vert="horz" lIns="91440" tIns="45720" rIns="91440" bIns="45720" rtlCol="0" anchor="ctr"/>
          <a:lstStyle>
            <a:lvl1pPr algn="r">
              <a:defRPr sz="900">
                <a:solidFill>
                  <a:schemeClr val="tx1"/>
                </a:solidFill>
              </a:defRPr>
            </a:lvl1pPr>
          </a:lstStyle>
          <a:p>
            <a:fld id="{60553ECD-7F6D-420D-93CA-D8D15EB427AC}" type="slidenum">
              <a:rPr lang="en-US" smtClean="0"/>
              <a:pPr/>
              <a:t>‹#›</a:t>
            </a:fld>
            <a:endParaRPr lang="en-US" dirty="0"/>
          </a:p>
        </p:txBody>
      </p:sp>
      <p:cxnSp>
        <p:nvCxnSpPr>
          <p:cNvPr id="8" name="Straight Connector 7">
            <a:extLst>
              <a:ext uri="{FF2B5EF4-FFF2-40B4-BE49-F238E27FC236}">
                <a16:creationId xmlns:a16="http://schemas.microsoft.com/office/drawing/2014/main" id="{108D74AC-B125-4E11-BA53-E9E383966DF8}"/>
              </a:ext>
              <a:ext uri="{C183D7F6-B498-43B3-948B-1728B52AA6E4}">
                <adec:decorative xmlns:adec="http://schemas.microsoft.com/office/drawing/2017/decorative" val="1"/>
              </a:ext>
            </a:extLst>
          </p:cNvPr>
          <p:cNvCxnSpPr>
            <a:cxnSpLocks/>
          </p:cNvCxnSpPr>
          <p:nvPr/>
        </p:nvCxnSpPr>
        <p:spPr>
          <a:xfrm>
            <a:off x="482600" y="489855"/>
            <a:ext cx="11147071" cy="0"/>
          </a:xfrm>
          <a:prstGeom prst="line">
            <a:avLst/>
          </a:prstGeom>
          <a:ln w="28575">
            <a:solidFill>
              <a:schemeClr val="tx2"/>
            </a:solidFill>
          </a:ln>
        </p:spPr>
        <p:style>
          <a:lnRef idx="1">
            <a:schemeClr val="dk1"/>
          </a:lnRef>
          <a:fillRef idx="0">
            <a:schemeClr val="dk1"/>
          </a:fillRef>
          <a:effectRef idx="0">
            <a:schemeClr val="dk1"/>
          </a:effectRef>
          <a:fontRef idx="minor">
            <a:schemeClr val="tx1"/>
          </a:fontRef>
        </p:style>
      </p:cxnSp>
      <p:cxnSp>
        <p:nvCxnSpPr>
          <p:cNvPr id="10" name="Straight Connector 9">
            <a:extLst>
              <a:ext uri="{FF2B5EF4-FFF2-40B4-BE49-F238E27FC236}">
                <a16:creationId xmlns:a16="http://schemas.microsoft.com/office/drawing/2014/main" id="{9DC76EBE-FB9D-4054-B5D8-19E3EAFE40B2}"/>
              </a:ext>
              <a:ext uri="{C183D7F6-B498-43B3-948B-1728B52AA6E4}">
                <adec:decorative xmlns:adec="http://schemas.microsoft.com/office/drawing/2017/decorative" val="1"/>
              </a:ext>
            </a:extLst>
          </p:cNvPr>
          <p:cNvCxnSpPr>
            <a:cxnSpLocks/>
          </p:cNvCxnSpPr>
          <p:nvPr/>
        </p:nvCxnSpPr>
        <p:spPr>
          <a:xfrm>
            <a:off x="482600" y="6368138"/>
            <a:ext cx="11147071" cy="0"/>
          </a:xfrm>
          <a:prstGeom prst="line">
            <a:avLst/>
          </a:prstGeom>
          <a:ln w="28575">
            <a:solidFill>
              <a:schemeClr val="tx2"/>
            </a:solidFill>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1679561468"/>
      </p:ext>
    </p:extLst>
  </p:cSld>
  <p:clrMap bg1="lt1" tx1="dk1" bg2="lt2" tx2="dk2" accent1="accent1" accent2="accent2" accent3="accent3" accent4="accent4" accent5="accent5" accent6="accent6" hlink="hlink" folHlink="folHlink"/>
  <p:sldLayoutIdLst>
    <p:sldLayoutId id="2147483701" r:id="rId1"/>
    <p:sldLayoutId id="2147483702" r:id="rId2"/>
    <p:sldLayoutId id="2147483703" r:id="rId3"/>
    <p:sldLayoutId id="2147483704" r:id="rId4"/>
    <p:sldLayoutId id="2147483705" r:id="rId5"/>
    <p:sldLayoutId id="2147483706" r:id="rId6"/>
    <p:sldLayoutId id="2147483707" r:id="rId7"/>
    <p:sldLayoutId id="2147483708" r:id="rId8"/>
    <p:sldLayoutId id="2147483709" r:id="rId9"/>
    <p:sldLayoutId id="2147483710" r:id="rId10"/>
    <p:sldLayoutId id="2147483711" r:id="rId11"/>
  </p:sldLayoutIdLst>
  <p:txStyles>
    <p:titleStyle>
      <a:lvl1pPr algn="l" defTabSz="914400" rtl="0" eaLnBrk="1" latinLnBrk="0" hangingPunct="1">
        <a:lnSpc>
          <a:spcPct val="100000"/>
        </a:lnSpc>
        <a:spcBef>
          <a:spcPct val="0"/>
        </a:spcBef>
        <a:buNone/>
        <a:defRPr sz="6600" kern="1200">
          <a:solidFill>
            <a:schemeClr val="tx1"/>
          </a:solidFill>
          <a:latin typeface="+mj-lt"/>
          <a:ea typeface="+mj-ea"/>
          <a:cs typeface="+mj-cs"/>
        </a:defRPr>
      </a:lvl1pPr>
    </p:titleStyle>
    <p:bodyStyle>
      <a:lvl1pPr marL="0" indent="0" algn="l" defTabSz="914400" rtl="0" eaLnBrk="1" latinLnBrk="0" hangingPunct="1">
        <a:lnSpc>
          <a:spcPct val="100000"/>
        </a:lnSpc>
        <a:spcBef>
          <a:spcPts val="1000"/>
        </a:spcBef>
        <a:buFont typeface="Arial" panose="020B0604020202020204" pitchFamily="34" charset="0"/>
        <a:buNone/>
        <a:defRPr sz="2400" kern="1200">
          <a:solidFill>
            <a:schemeClr val="tx1"/>
          </a:solidFill>
          <a:latin typeface="+mn-lt"/>
          <a:ea typeface="+mn-ea"/>
          <a:cs typeface="+mn-cs"/>
        </a:defRPr>
      </a:lvl1pPr>
      <a:lvl2pPr marL="685800" indent="-228600" algn="l" defTabSz="914400" rtl="0" eaLnBrk="1" latinLnBrk="0" hangingPunct="1">
        <a:lnSpc>
          <a:spcPct val="100000"/>
        </a:lnSpc>
        <a:spcBef>
          <a:spcPts val="500"/>
        </a:spcBef>
        <a:buFont typeface="Arial" panose="020B0604020202020204" pitchFamily="34" charset="0"/>
        <a:buChar char="•"/>
        <a:defRPr sz="2000" kern="1200">
          <a:solidFill>
            <a:schemeClr val="tx1"/>
          </a:solidFill>
          <a:latin typeface="+mn-lt"/>
          <a:ea typeface="+mn-ea"/>
          <a:cs typeface="+mn-cs"/>
        </a:defRPr>
      </a:lvl2pPr>
      <a:lvl3pPr marL="914400" indent="0" algn="l" defTabSz="914400" rtl="0" eaLnBrk="1" latinLnBrk="0" hangingPunct="1">
        <a:lnSpc>
          <a:spcPct val="100000"/>
        </a:lnSpc>
        <a:spcBef>
          <a:spcPts val="500"/>
        </a:spcBef>
        <a:buFont typeface="Arial" panose="020B0604020202020204" pitchFamily="34" charset="0"/>
        <a:buNone/>
        <a:defRPr sz="2000" kern="1200">
          <a:solidFill>
            <a:schemeClr val="tx1"/>
          </a:solidFill>
          <a:latin typeface="+mn-lt"/>
          <a:ea typeface="+mn-ea"/>
          <a:cs typeface="+mn-cs"/>
        </a:defRPr>
      </a:lvl3pPr>
      <a:lvl4pPr marL="1600200" indent="-228600" algn="l" defTabSz="914400" rtl="0" eaLnBrk="1" latinLnBrk="0" hangingPunct="1">
        <a:lnSpc>
          <a:spcPct val="100000"/>
        </a:lnSpc>
        <a:spcBef>
          <a:spcPts val="500"/>
        </a:spcBef>
        <a:buFont typeface="Arial" panose="020B0604020202020204" pitchFamily="34" charset="0"/>
        <a:buChar char="•"/>
        <a:defRPr sz="1800" kern="1200">
          <a:solidFill>
            <a:schemeClr val="tx1"/>
          </a:solidFill>
          <a:latin typeface="+mn-lt"/>
          <a:ea typeface="+mn-ea"/>
          <a:cs typeface="+mn-cs"/>
        </a:defRPr>
      </a:lvl4pPr>
      <a:lvl5pPr marL="1828800" indent="0" algn="l" defTabSz="914400" rtl="0" eaLnBrk="1" latinLnBrk="0" hangingPunct="1">
        <a:lnSpc>
          <a:spcPct val="100000"/>
        </a:lnSpc>
        <a:spcBef>
          <a:spcPts val="500"/>
        </a:spcBef>
        <a:buFont typeface="Arial" panose="020B0604020202020204" pitchFamily="34" charset="0"/>
        <a:buNone/>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ccuh.ucdavis.edu/tric"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6" name="Rectangle 8">
            <a:extLst>
              <a:ext uri="{FF2B5EF4-FFF2-40B4-BE49-F238E27FC236}">
                <a16:creationId xmlns:a16="http://schemas.microsoft.com/office/drawing/2014/main" id="{E20BB609-EF92-42DB-836C-0699A590B5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2000"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0">
            <a:extLst>
              <a:ext uri="{FF2B5EF4-FFF2-40B4-BE49-F238E27FC236}">
                <a16:creationId xmlns:a16="http://schemas.microsoft.com/office/drawing/2014/main" id="{40FA88D0-E295-4CF3-934C-6423EACEB02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2000" cy="6858001"/>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8" name="Picture 3">
            <a:extLst>
              <a:ext uri="{FF2B5EF4-FFF2-40B4-BE49-F238E27FC236}">
                <a16:creationId xmlns:a16="http://schemas.microsoft.com/office/drawing/2014/main" id="{992C5203-4482-5483-AC5C-86AAE8D24423}"/>
              </a:ext>
            </a:extLst>
          </p:cNvPr>
          <p:cNvPicPr>
            <a:picLocks noChangeAspect="1"/>
          </p:cNvPicPr>
          <p:nvPr/>
        </p:nvPicPr>
        <p:blipFill rotWithShape="1">
          <a:blip r:embed="rId2">
            <a:alphaModFix amt="40000"/>
          </a:blip>
          <a:srcRect r="10688" b="-1"/>
          <a:stretch/>
        </p:blipFill>
        <p:spPr>
          <a:xfrm>
            <a:off x="20" y="10"/>
            <a:ext cx="12188932" cy="6857990"/>
          </a:xfrm>
          <a:prstGeom prst="rect">
            <a:avLst/>
          </a:prstGeom>
        </p:spPr>
      </p:pic>
      <p:sp>
        <p:nvSpPr>
          <p:cNvPr id="2" name="Title 1">
            <a:extLst>
              <a:ext uri="{FF2B5EF4-FFF2-40B4-BE49-F238E27FC236}">
                <a16:creationId xmlns:a16="http://schemas.microsoft.com/office/drawing/2014/main" id="{0442BE1E-1741-8016-5BC9-2F51C1818478}"/>
              </a:ext>
            </a:extLst>
          </p:cNvPr>
          <p:cNvSpPr>
            <a:spLocks noGrp="1"/>
          </p:cNvSpPr>
          <p:nvPr>
            <p:ph type="ctrTitle"/>
          </p:nvPr>
        </p:nvSpPr>
        <p:spPr>
          <a:xfrm>
            <a:off x="482600" y="732032"/>
            <a:ext cx="6900839" cy="2736390"/>
          </a:xfrm>
        </p:spPr>
        <p:txBody>
          <a:bodyPr anchor="t">
            <a:normAutofit/>
          </a:bodyPr>
          <a:lstStyle/>
          <a:p>
            <a:r>
              <a:rPr lang="en-US" sz="8000">
                <a:solidFill>
                  <a:srgbClr val="FFFFFF"/>
                </a:solidFill>
              </a:rPr>
              <a:t>H2O for HOAs</a:t>
            </a:r>
          </a:p>
        </p:txBody>
      </p:sp>
      <p:sp>
        <p:nvSpPr>
          <p:cNvPr id="3" name="Subtitle 2">
            <a:extLst>
              <a:ext uri="{FF2B5EF4-FFF2-40B4-BE49-F238E27FC236}">
                <a16:creationId xmlns:a16="http://schemas.microsoft.com/office/drawing/2014/main" id="{5586A842-DC4C-4BB2-D3FB-96EFE0D1B2EB}"/>
              </a:ext>
            </a:extLst>
          </p:cNvPr>
          <p:cNvSpPr>
            <a:spLocks noGrp="1"/>
          </p:cNvSpPr>
          <p:nvPr>
            <p:ph type="subTitle" idx="1"/>
          </p:nvPr>
        </p:nvSpPr>
        <p:spPr>
          <a:xfrm>
            <a:off x="2767914" y="3163754"/>
            <a:ext cx="7702627" cy="1949813"/>
          </a:xfrm>
        </p:spPr>
        <p:txBody>
          <a:bodyPr anchor="b">
            <a:normAutofit/>
          </a:bodyPr>
          <a:lstStyle/>
          <a:p>
            <a:pPr algn="r"/>
            <a:r>
              <a:rPr lang="en-US" sz="4800" dirty="0">
                <a:solidFill>
                  <a:srgbClr val="FFFFFF"/>
                </a:solidFill>
              </a:rPr>
              <a:t>Maintaining landscape trees during drought</a:t>
            </a:r>
          </a:p>
        </p:txBody>
      </p:sp>
      <p:cxnSp>
        <p:nvCxnSpPr>
          <p:cNvPr id="19" name="Straight Connector 12">
            <a:extLst>
              <a:ext uri="{FF2B5EF4-FFF2-40B4-BE49-F238E27FC236}">
                <a16:creationId xmlns:a16="http://schemas.microsoft.com/office/drawing/2014/main" id="{8F4E56A8-93D5-4BE3-AE61-84677331AD0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82600" y="489855"/>
            <a:ext cx="11147071" cy="0"/>
          </a:xfrm>
          <a:prstGeom prst="line">
            <a:avLst/>
          </a:prstGeom>
          <a:ln w="28575">
            <a:solidFill>
              <a:srgbClr val="FFFFFF"/>
            </a:solidFill>
          </a:ln>
        </p:spPr>
        <p:style>
          <a:lnRef idx="1">
            <a:schemeClr val="dk1"/>
          </a:lnRef>
          <a:fillRef idx="0">
            <a:schemeClr val="dk1"/>
          </a:fillRef>
          <a:effectRef idx="0">
            <a:schemeClr val="dk1"/>
          </a:effectRef>
          <a:fontRef idx="minor">
            <a:schemeClr val="tx1"/>
          </a:fontRef>
        </p:style>
      </p:cxnSp>
      <p:cxnSp>
        <p:nvCxnSpPr>
          <p:cNvPr id="15" name="Straight Connector 14">
            <a:extLst>
              <a:ext uri="{FF2B5EF4-FFF2-40B4-BE49-F238E27FC236}">
                <a16:creationId xmlns:a16="http://schemas.microsoft.com/office/drawing/2014/main" id="{BD492A0C-1773-477B-83B5-C707CB057709}"/>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82600" y="6368138"/>
            <a:ext cx="11147071" cy="0"/>
          </a:xfrm>
          <a:prstGeom prst="line">
            <a:avLst/>
          </a:prstGeom>
          <a:ln w="28575">
            <a:solidFill>
              <a:srgbClr val="FFFFFF"/>
            </a:solidFill>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119923231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CC7262-0426-7A20-C7F7-5495F43CDEC5}"/>
              </a:ext>
            </a:extLst>
          </p:cNvPr>
          <p:cNvSpPr>
            <a:spLocks noGrp="1"/>
          </p:cNvSpPr>
          <p:nvPr>
            <p:ph type="title"/>
          </p:nvPr>
        </p:nvSpPr>
        <p:spPr>
          <a:xfrm>
            <a:off x="482600" y="978408"/>
            <a:ext cx="10634472" cy="906376"/>
          </a:xfrm>
        </p:spPr>
        <p:txBody>
          <a:bodyPr/>
          <a:lstStyle/>
          <a:p>
            <a:r>
              <a:rPr lang="en-US" dirty="0"/>
              <a:t>First step:</a:t>
            </a:r>
          </a:p>
        </p:txBody>
      </p:sp>
      <p:sp>
        <p:nvSpPr>
          <p:cNvPr id="3" name="Content Placeholder 2">
            <a:extLst>
              <a:ext uri="{FF2B5EF4-FFF2-40B4-BE49-F238E27FC236}">
                <a16:creationId xmlns:a16="http://schemas.microsoft.com/office/drawing/2014/main" id="{D8D93133-3346-78F4-785F-F17D8B7998EA}"/>
              </a:ext>
            </a:extLst>
          </p:cNvPr>
          <p:cNvSpPr>
            <a:spLocks noGrp="1"/>
          </p:cNvSpPr>
          <p:nvPr>
            <p:ph idx="1"/>
          </p:nvPr>
        </p:nvSpPr>
        <p:spPr>
          <a:xfrm>
            <a:off x="482600" y="2071396"/>
            <a:ext cx="10506991" cy="3808195"/>
          </a:xfrm>
        </p:spPr>
        <p:txBody>
          <a:bodyPr>
            <a:normAutofit/>
          </a:bodyPr>
          <a:lstStyle/>
          <a:p>
            <a:pPr marL="514350" indent="-514350">
              <a:buFont typeface="+mj-lt"/>
              <a:buAutoNum type="arabicPeriod"/>
            </a:pPr>
            <a:r>
              <a:rPr lang="en-US" sz="3200" dirty="0"/>
              <a:t>Get rid of the turf under the crown of the trees</a:t>
            </a:r>
          </a:p>
          <a:p>
            <a:pPr marL="514350" indent="-514350">
              <a:buFont typeface="+mj-lt"/>
              <a:buAutoNum type="arabicPeriod"/>
            </a:pPr>
            <a:r>
              <a:rPr lang="en-US" sz="3200" dirty="0"/>
              <a:t>Replace it with up to 4 inches of mulch (chopped tree 	waste is good)</a:t>
            </a:r>
          </a:p>
          <a:p>
            <a:pPr marL="514350" indent="-514350">
              <a:buFont typeface="+mj-lt"/>
              <a:buAutoNum type="arabicPeriod"/>
            </a:pPr>
            <a:r>
              <a:rPr lang="en-US" sz="3200" dirty="0"/>
              <a:t>Apply the mulch from the base of the tree to the edge of the tree’s crown (DO NOT PILE UP against the trunk!)</a:t>
            </a:r>
          </a:p>
        </p:txBody>
      </p:sp>
    </p:spTree>
    <p:extLst>
      <p:ext uri="{BB962C8B-B14F-4D97-AF65-F5344CB8AC3E}">
        <p14:creationId xmlns:p14="http://schemas.microsoft.com/office/powerpoint/2010/main" val="120066198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880DAB-C2C6-9061-CBCA-E3F918112F12}"/>
              </a:ext>
            </a:extLst>
          </p:cNvPr>
          <p:cNvSpPr>
            <a:spLocks noGrp="1"/>
          </p:cNvSpPr>
          <p:nvPr>
            <p:ph type="title"/>
          </p:nvPr>
        </p:nvSpPr>
        <p:spPr>
          <a:xfrm>
            <a:off x="482600" y="978408"/>
            <a:ext cx="10634472" cy="915706"/>
          </a:xfrm>
        </p:spPr>
        <p:txBody>
          <a:bodyPr/>
          <a:lstStyle/>
          <a:p>
            <a:r>
              <a:rPr lang="en-US" sz="5400" dirty="0"/>
              <a:t>Next step </a:t>
            </a:r>
          </a:p>
        </p:txBody>
      </p:sp>
      <p:sp>
        <p:nvSpPr>
          <p:cNvPr id="3" name="Content Placeholder 2">
            <a:extLst>
              <a:ext uri="{FF2B5EF4-FFF2-40B4-BE49-F238E27FC236}">
                <a16:creationId xmlns:a16="http://schemas.microsoft.com/office/drawing/2014/main" id="{54783333-3166-AF1D-22D0-D34F45E5DABA}"/>
              </a:ext>
            </a:extLst>
          </p:cNvPr>
          <p:cNvSpPr>
            <a:spLocks noGrp="1"/>
          </p:cNvSpPr>
          <p:nvPr>
            <p:ph idx="1"/>
          </p:nvPr>
        </p:nvSpPr>
        <p:spPr>
          <a:xfrm>
            <a:off x="482600" y="2043404"/>
            <a:ext cx="10506991" cy="3836187"/>
          </a:xfrm>
        </p:spPr>
        <p:txBody>
          <a:bodyPr/>
          <a:lstStyle/>
          <a:p>
            <a:r>
              <a:rPr lang="en-US" dirty="0"/>
              <a:t>Install an irrigation system that will wet half the area under the tree’s crown.</a:t>
            </a:r>
          </a:p>
          <a:p>
            <a:r>
              <a:rPr lang="en-US" dirty="0"/>
              <a:t>Don’t irrigate closer than 3 feet from the trunk (can promote a fungus)</a:t>
            </a:r>
          </a:p>
          <a:p>
            <a:r>
              <a:rPr lang="en-US" dirty="0"/>
              <a:t>The system must apply water slow enough that it doesn’t puddle – run off. (It will take hours)</a:t>
            </a:r>
          </a:p>
          <a:p>
            <a:r>
              <a:rPr lang="en-US" dirty="0"/>
              <a:t>Turn it on once a month during the warm months (may be longer than summer)</a:t>
            </a:r>
          </a:p>
        </p:txBody>
      </p:sp>
    </p:spTree>
    <p:extLst>
      <p:ext uri="{BB962C8B-B14F-4D97-AF65-F5344CB8AC3E}">
        <p14:creationId xmlns:p14="http://schemas.microsoft.com/office/powerpoint/2010/main" val="6989052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EB056B-ECE7-54F6-A662-EF655D2AA6E4}"/>
              </a:ext>
            </a:extLst>
          </p:cNvPr>
          <p:cNvSpPr>
            <a:spLocks noGrp="1"/>
          </p:cNvSpPr>
          <p:nvPr>
            <p:ph type="title"/>
          </p:nvPr>
        </p:nvSpPr>
        <p:spPr>
          <a:xfrm>
            <a:off x="482600" y="978408"/>
            <a:ext cx="10634472" cy="1363576"/>
          </a:xfrm>
        </p:spPr>
        <p:txBody>
          <a:bodyPr/>
          <a:lstStyle/>
          <a:p>
            <a:r>
              <a:rPr lang="en-US" sz="4800" dirty="0"/>
              <a:t>Drip  irrigation is ideal for tree applications</a:t>
            </a:r>
          </a:p>
        </p:txBody>
      </p:sp>
      <p:sp>
        <p:nvSpPr>
          <p:cNvPr id="3" name="Content Placeholder 2">
            <a:extLst>
              <a:ext uri="{FF2B5EF4-FFF2-40B4-BE49-F238E27FC236}">
                <a16:creationId xmlns:a16="http://schemas.microsoft.com/office/drawing/2014/main" id="{6B338821-E039-A4A1-7374-BFE5B4F1B0A6}"/>
              </a:ext>
            </a:extLst>
          </p:cNvPr>
          <p:cNvSpPr>
            <a:spLocks noGrp="1"/>
          </p:cNvSpPr>
          <p:nvPr>
            <p:ph idx="1"/>
          </p:nvPr>
        </p:nvSpPr>
        <p:spPr>
          <a:xfrm>
            <a:off x="482600" y="2453952"/>
            <a:ext cx="10506991" cy="3425640"/>
          </a:xfrm>
        </p:spPr>
        <p:txBody>
          <a:bodyPr/>
          <a:lstStyle/>
          <a:p>
            <a:r>
              <a:rPr lang="en-US" dirty="0"/>
              <a:t>Netafim is a flexible tube with emitters placed inside the tube.</a:t>
            </a:r>
          </a:p>
          <a:p>
            <a:r>
              <a:rPr lang="en-US" dirty="0"/>
              <a:t>It is easy to arrange in any pattern you choose.</a:t>
            </a:r>
          </a:p>
          <a:p>
            <a:r>
              <a:rPr lang="en-US" dirty="0"/>
              <a:t>Google the following for more information:</a:t>
            </a:r>
          </a:p>
          <a:p>
            <a:r>
              <a:rPr lang="en-US" sz="4000" dirty="0">
                <a:hlinkClick r:id="rId2"/>
              </a:rPr>
              <a:t>https://ccuh.ucdavis.edu/tric</a:t>
            </a:r>
            <a:endParaRPr lang="en-US" sz="4000" dirty="0"/>
          </a:p>
          <a:p>
            <a:r>
              <a:rPr lang="en-US" sz="4000" dirty="0"/>
              <a:t>TRIC = Tree Ring Irrigation Contraption</a:t>
            </a:r>
            <a:endParaRPr lang="en-US" sz="3600" dirty="0"/>
          </a:p>
        </p:txBody>
      </p:sp>
    </p:spTree>
    <p:extLst>
      <p:ext uri="{BB962C8B-B14F-4D97-AF65-F5344CB8AC3E}">
        <p14:creationId xmlns:p14="http://schemas.microsoft.com/office/powerpoint/2010/main" val="86974756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7BDDE8-40D8-79F7-626D-96AA560B5807}"/>
              </a:ext>
            </a:extLst>
          </p:cNvPr>
          <p:cNvSpPr>
            <a:spLocks noGrp="1"/>
          </p:cNvSpPr>
          <p:nvPr>
            <p:ph type="title"/>
          </p:nvPr>
        </p:nvSpPr>
        <p:spPr>
          <a:xfrm>
            <a:off x="482600" y="978408"/>
            <a:ext cx="10634472" cy="701102"/>
          </a:xfrm>
        </p:spPr>
        <p:txBody>
          <a:bodyPr/>
          <a:lstStyle/>
          <a:p>
            <a:r>
              <a:rPr lang="en-US" dirty="0"/>
              <a:t>Here’s what not to do!</a:t>
            </a:r>
          </a:p>
        </p:txBody>
      </p:sp>
      <p:sp>
        <p:nvSpPr>
          <p:cNvPr id="3" name="Content Placeholder 2">
            <a:extLst>
              <a:ext uri="{FF2B5EF4-FFF2-40B4-BE49-F238E27FC236}">
                <a16:creationId xmlns:a16="http://schemas.microsoft.com/office/drawing/2014/main" id="{EC2FFC4C-F275-EFAB-74E4-B51C9CD3F744}"/>
              </a:ext>
            </a:extLst>
          </p:cNvPr>
          <p:cNvSpPr>
            <a:spLocks noGrp="1"/>
          </p:cNvSpPr>
          <p:nvPr>
            <p:ph idx="1"/>
          </p:nvPr>
        </p:nvSpPr>
        <p:spPr>
          <a:xfrm>
            <a:off x="863600" y="1914335"/>
            <a:ext cx="3135691" cy="3735925"/>
          </a:xfrm>
        </p:spPr>
        <p:txBody>
          <a:bodyPr>
            <a:normAutofit fontScale="92500" lnSpcReduction="20000"/>
          </a:bodyPr>
          <a:lstStyle/>
          <a:p>
            <a:pPr marL="457200" indent="-457200">
              <a:buFont typeface="+mj-lt"/>
              <a:buAutoNum type="arabicPeriod"/>
            </a:pPr>
            <a:r>
              <a:rPr lang="en-US" dirty="0"/>
              <a:t>Do not use a watering needle – if fully inserted in the soil you will put the water below the root system</a:t>
            </a:r>
          </a:p>
          <a:p>
            <a:pPr marL="457200" indent="-457200">
              <a:buFont typeface="+mj-lt"/>
              <a:buAutoNum type="arabicPeriod"/>
            </a:pPr>
            <a:r>
              <a:rPr lang="en-US" dirty="0"/>
              <a:t>Forget about porous tubes that are supposed to get the water to the deep roots – they don’t work as they are designed to.</a:t>
            </a:r>
          </a:p>
        </p:txBody>
      </p:sp>
    </p:spTree>
    <p:extLst>
      <p:ext uri="{BB962C8B-B14F-4D97-AF65-F5344CB8AC3E}">
        <p14:creationId xmlns:p14="http://schemas.microsoft.com/office/powerpoint/2010/main" val="84236394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Lewis 100051044 Deep Root Irrigator, Green">
            <a:extLst>
              <a:ext uri="{FF2B5EF4-FFF2-40B4-BE49-F238E27FC236}">
                <a16:creationId xmlns:a16="http://schemas.microsoft.com/office/drawing/2014/main" id="{3288A57F-ED9D-5AA8-FF55-BF29E836FF5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21244" y="1215779"/>
            <a:ext cx="3078067" cy="4426442"/>
          </a:xfrm>
          <a:prstGeom prst="rect">
            <a:avLst/>
          </a:prstGeom>
          <a:noFill/>
          <a:extLst>
            <a:ext uri="{909E8E84-426E-40DD-AFC4-6F175D3DCCD1}">
              <a14:hiddenFill xmlns:a14="http://schemas.microsoft.com/office/drawing/2010/main">
                <a:solidFill>
                  <a:srgbClr val="FFFFFF"/>
                </a:solidFill>
              </a14:hiddenFill>
            </a:ext>
          </a:extLst>
        </p:spPr>
      </p:pic>
      <p:pic>
        <p:nvPicPr>
          <p:cNvPr id="2050" name="Picture 2" descr="Customer image">
            <a:extLst>
              <a:ext uri="{FF2B5EF4-FFF2-40B4-BE49-F238E27FC236}">
                <a16:creationId xmlns:a16="http://schemas.microsoft.com/office/drawing/2014/main" id="{22B32751-A407-5B75-0C99-941C8E187B1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262563" y="744895"/>
            <a:ext cx="5105399" cy="510539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122348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8" name="Picture 6" descr="main product photo">
            <a:extLst>
              <a:ext uri="{FF2B5EF4-FFF2-40B4-BE49-F238E27FC236}">
                <a16:creationId xmlns:a16="http://schemas.microsoft.com/office/drawing/2014/main" id="{4F17F7D6-7DB5-C629-0D58-CD73C052F077}"/>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36132" r="34657"/>
          <a:stretch/>
        </p:blipFill>
        <p:spPr bwMode="auto">
          <a:xfrm>
            <a:off x="2733871" y="1902431"/>
            <a:ext cx="1101012" cy="3879591"/>
          </a:xfrm>
          <a:prstGeom prst="rect">
            <a:avLst/>
          </a:prstGeom>
          <a:noFill/>
          <a:extLst>
            <a:ext uri="{909E8E84-426E-40DD-AFC4-6F175D3DCCD1}">
              <a14:hiddenFill xmlns:a14="http://schemas.microsoft.com/office/drawing/2010/main">
                <a:solidFill>
                  <a:srgbClr val="FFFFFF"/>
                </a:solidFill>
              </a14:hiddenFill>
            </a:ext>
          </a:extLst>
        </p:spPr>
      </p:pic>
      <p:pic>
        <p:nvPicPr>
          <p:cNvPr id="3080" name="Picture 8" descr="National Public Gardens Day">
            <a:extLst>
              <a:ext uri="{FF2B5EF4-FFF2-40B4-BE49-F238E27FC236}">
                <a16:creationId xmlns:a16="http://schemas.microsoft.com/office/drawing/2014/main" id="{1652038F-D937-E08D-EA17-21D7E095CA6F}"/>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t="20818"/>
          <a:stretch/>
        </p:blipFill>
        <p:spPr bwMode="auto">
          <a:xfrm>
            <a:off x="4858536" y="698783"/>
            <a:ext cx="5964975" cy="4908916"/>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a:extLst>
              <a:ext uri="{FF2B5EF4-FFF2-40B4-BE49-F238E27FC236}">
                <a16:creationId xmlns:a16="http://schemas.microsoft.com/office/drawing/2014/main" id="{0881E10F-ECBF-EEAA-E715-86F6290D7E4B}"/>
              </a:ext>
            </a:extLst>
          </p:cNvPr>
          <p:cNvSpPr txBox="1"/>
          <p:nvPr/>
        </p:nvSpPr>
        <p:spPr>
          <a:xfrm>
            <a:off x="827713" y="927135"/>
            <a:ext cx="4030823" cy="646331"/>
          </a:xfrm>
          <a:prstGeom prst="rect">
            <a:avLst/>
          </a:prstGeom>
          <a:noFill/>
        </p:spPr>
        <p:txBody>
          <a:bodyPr wrap="square" rtlCol="0">
            <a:spAutoFit/>
          </a:bodyPr>
          <a:lstStyle/>
          <a:p>
            <a:r>
              <a:rPr lang="en-US" sz="3600" dirty="0"/>
              <a:t>Not exactly!</a:t>
            </a:r>
          </a:p>
        </p:txBody>
      </p:sp>
    </p:spTree>
    <p:extLst>
      <p:ext uri="{BB962C8B-B14F-4D97-AF65-F5344CB8AC3E}">
        <p14:creationId xmlns:p14="http://schemas.microsoft.com/office/powerpoint/2010/main" val="354052957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5E344E-C601-F859-BBB5-2A38FB475876}"/>
              </a:ext>
            </a:extLst>
          </p:cNvPr>
          <p:cNvSpPr>
            <a:spLocks noGrp="1"/>
          </p:cNvSpPr>
          <p:nvPr>
            <p:ph type="ctrTitle"/>
          </p:nvPr>
        </p:nvSpPr>
        <p:spPr>
          <a:xfrm>
            <a:off x="482600" y="978408"/>
            <a:ext cx="9902371" cy="2531555"/>
          </a:xfrm>
        </p:spPr>
        <p:txBody>
          <a:bodyPr/>
          <a:lstStyle/>
          <a:p>
            <a:pPr algn="r"/>
            <a:r>
              <a:rPr lang="en-US" dirty="0"/>
              <a:t>Just a bit about pruning  </a:t>
            </a:r>
          </a:p>
        </p:txBody>
      </p:sp>
      <p:sp>
        <p:nvSpPr>
          <p:cNvPr id="3" name="Subtitle 2">
            <a:extLst>
              <a:ext uri="{FF2B5EF4-FFF2-40B4-BE49-F238E27FC236}">
                <a16:creationId xmlns:a16="http://schemas.microsoft.com/office/drawing/2014/main" id="{042473CA-60E0-6A88-94F1-CB75D89C15D6}"/>
              </a:ext>
            </a:extLst>
          </p:cNvPr>
          <p:cNvSpPr>
            <a:spLocks noGrp="1"/>
          </p:cNvSpPr>
          <p:nvPr>
            <p:ph type="subTitle" idx="1"/>
          </p:nvPr>
        </p:nvSpPr>
        <p:spPr>
          <a:xfrm>
            <a:off x="482600" y="5001208"/>
            <a:ext cx="10506991" cy="878384"/>
          </a:xfrm>
        </p:spPr>
        <p:txBody>
          <a:bodyPr/>
          <a:lstStyle/>
          <a:p>
            <a:endParaRPr lang="en-US" dirty="0"/>
          </a:p>
        </p:txBody>
      </p:sp>
    </p:spTree>
    <p:extLst>
      <p:ext uri="{BB962C8B-B14F-4D97-AF65-F5344CB8AC3E}">
        <p14:creationId xmlns:p14="http://schemas.microsoft.com/office/powerpoint/2010/main" val="90892344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a:extLst>
              <a:ext uri="{FF2B5EF4-FFF2-40B4-BE49-F238E27FC236}">
                <a16:creationId xmlns:a16="http://schemas.microsoft.com/office/drawing/2014/main" id="{6445153F-403C-98DD-C9BE-59EFC4B5CB8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22279" y="749168"/>
            <a:ext cx="4028122" cy="53596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4772059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a:extLst>
              <a:ext uri="{FF2B5EF4-FFF2-40B4-BE49-F238E27FC236}">
                <a16:creationId xmlns:a16="http://schemas.microsoft.com/office/drawing/2014/main" id="{D54A1D93-D3EE-948F-C6E9-107CC391C34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05238" y="381000"/>
            <a:ext cx="4581525" cy="6096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5716656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D7B2A-A017-1968-544B-622876C9B65D}"/>
              </a:ext>
            </a:extLst>
          </p:cNvPr>
          <p:cNvSpPr>
            <a:spLocks noGrp="1"/>
          </p:cNvSpPr>
          <p:nvPr>
            <p:ph type="title"/>
          </p:nvPr>
        </p:nvSpPr>
        <p:spPr/>
        <p:txBody>
          <a:bodyPr/>
          <a:lstStyle/>
          <a:p>
            <a:r>
              <a:rPr lang="en-US" sz="4800" dirty="0"/>
              <a:t>https://inlandurbanforestcouncil.org/</a:t>
            </a:r>
          </a:p>
        </p:txBody>
      </p:sp>
    </p:spTree>
    <p:extLst>
      <p:ext uri="{BB962C8B-B14F-4D97-AF65-F5344CB8AC3E}">
        <p14:creationId xmlns:p14="http://schemas.microsoft.com/office/powerpoint/2010/main" val="23701705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F2A49F-F8CE-9DBE-9738-2746AA5621E1}"/>
              </a:ext>
            </a:extLst>
          </p:cNvPr>
          <p:cNvSpPr>
            <a:spLocks noGrp="1"/>
          </p:cNvSpPr>
          <p:nvPr>
            <p:ph type="title"/>
          </p:nvPr>
        </p:nvSpPr>
        <p:spPr/>
        <p:txBody>
          <a:bodyPr/>
          <a:lstStyle/>
          <a:p>
            <a:r>
              <a:rPr lang="en-US" dirty="0"/>
              <a:t>Fred Roth, Ph.D.</a:t>
            </a:r>
          </a:p>
        </p:txBody>
      </p:sp>
      <p:sp>
        <p:nvSpPr>
          <p:cNvPr id="3" name="Content Placeholder 2">
            <a:extLst>
              <a:ext uri="{FF2B5EF4-FFF2-40B4-BE49-F238E27FC236}">
                <a16:creationId xmlns:a16="http://schemas.microsoft.com/office/drawing/2014/main" id="{5A3BFC0F-7C09-5C5F-7F1F-C6590FD51DF0}"/>
              </a:ext>
            </a:extLst>
          </p:cNvPr>
          <p:cNvSpPr>
            <a:spLocks noGrp="1"/>
          </p:cNvSpPr>
          <p:nvPr>
            <p:ph idx="1"/>
          </p:nvPr>
        </p:nvSpPr>
        <p:spPr>
          <a:xfrm>
            <a:off x="546340" y="2653727"/>
            <a:ext cx="10506991" cy="2572721"/>
          </a:xfrm>
        </p:spPr>
        <p:txBody>
          <a:bodyPr/>
          <a:lstStyle/>
          <a:p>
            <a:r>
              <a:rPr lang="en-US" dirty="0"/>
              <a:t>Taught at Cal Poly for 33 years</a:t>
            </a:r>
          </a:p>
          <a:p>
            <a:r>
              <a:rPr lang="en-US" dirty="0"/>
              <a:t>Consultations on trees since 1990</a:t>
            </a:r>
          </a:p>
        </p:txBody>
      </p:sp>
    </p:spTree>
    <p:extLst>
      <p:ext uri="{BB962C8B-B14F-4D97-AF65-F5344CB8AC3E}">
        <p14:creationId xmlns:p14="http://schemas.microsoft.com/office/powerpoint/2010/main" val="7921041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D6217C-319B-5EA7-70E0-F33F8507E82E}"/>
              </a:ext>
            </a:extLst>
          </p:cNvPr>
          <p:cNvSpPr>
            <a:spLocks noGrp="1"/>
          </p:cNvSpPr>
          <p:nvPr>
            <p:ph type="title"/>
          </p:nvPr>
        </p:nvSpPr>
        <p:spPr/>
        <p:txBody>
          <a:bodyPr/>
          <a:lstStyle/>
          <a:p>
            <a:r>
              <a:rPr lang="en-US" dirty="0"/>
              <a:t>So---when is the drought </a:t>
            </a:r>
            <a:r>
              <a:rPr lang="en-US" dirty="0" err="1"/>
              <a:t>gonna</a:t>
            </a:r>
            <a:r>
              <a:rPr lang="en-US" dirty="0"/>
              <a:t> end?</a:t>
            </a:r>
          </a:p>
        </p:txBody>
      </p:sp>
      <p:sp>
        <p:nvSpPr>
          <p:cNvPr id="3" name="Content Placeholder 2">
            <a:extLst>
              <a:ext uri="{FF2B5EF4-FFF2-40B4-BE49-F238E27FC236}">
                <a16:creationId xmlns:a16="http://schemas.microsoft.com/office/drawing/2014/main" id="{0D382C81-03E2-8DBF-6022-B0C89314651E}"/>
              </a:ext>
            </a:extLst>
          </p:cNvPr>
          <p:cNvSpPr>
            <a:spLocks noGrp="1"/>
          </p:cNvSpPr>
          <p:nvPr>
            <p:ph idx="1"/>
          </p:nvPr>
        </p:nvSpPr>
        <p:spPr>
          <a:xfrm>
            <a:off x="482600" y="3629608"/>
            <a:ext cx="10506991" cy="2249983"/>
          </a:xfrm>
        </p:spPr>
        <p:txBody>
          <a:bodyPr>
            <a:normAutofit/>
          </a:bodyPr>
          <a:lstStyle/>
          <a:p>
            <a:r>
              <a:rPr lang="en-US" sz="4000" dirty="0"/>
              <a:t>Probably never! </a:t>
            </a:r>
          </a:p>
          <a:p>
            <a:r>
              <a:rPr lang="en-US" sz="4000" dirty="0"/>
              <a:t>We need to adapt to it.</a:t>
            </a:r>
          </a:p>
        </p:txBody>
      </p:sp>
    </p:spTree>
    <p:extLst>
      <p:ext uri="{BB962C8B-B14F-4D97-AF65-F5344CB8AC3E}">
        <p14:creationId xmlns:p14="http://schemas.microsoft.com/office/powerpoint/2010/main" val="13311882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D21F32-667A-8D26-3501-A386D8D4B2CE}"/>
              </a:ext>
            </a:extLst>
          </p:cNvPr>
          <p:cNvSpPr>
            <a:spLocks noGrp="1"/>
          </p:cNvSpPr>
          <p:nvPr>
            <p:ph type="title"/>
          </p:nvPr>
        </p:nvSpPr>
        <p:spPr>
          <a:xfrm>
            <a:off x="482600" y="978408"/>
            <a:ext cx="10634472" cy="785078"/>
          </a:xfrm>
        </p:spPr>
        <p:txBody>
          <a:bodyPr/>
          <a:lstStyle/>
          <a:p>
            <a:r>
              <a:rPr lang="en-US" dirty="0"/>
              <a:t>Full disclosure statement!</a:t>
            </a:r>
          </a:p>
        </p:txBody>
      </p:sp>
      <p:sp>
        <p:nvSpPr>
          <p:cNvPr id="3" name="Content Placeholder 2">
            <a:extLst>
              <a:ext uri="{FF2B5EF4-FFF2-40B4-BE49-F238E27FC236}">
                <a16:creationId xmlns:a16="http://schemas.microsoft.com/office/drawing/2014/main" id="{F2F45CF1-E43F-AD8C-325B-498C05689DE3}"/>
              </a:ext>
            </a:extLst>
          </p:cNvPr>
          <p:cNvSpPr>
            <a:spLocks noGrp="1"/>
          </p:cNvSpPr>
          <p:nvPr>
            <p:ph idx="1"/>
          </p:nvPr>
        </p:nvSpPr>
        <p:spPr>
          <a:xfrm>
            <a:off x="482600" y="2052736"/>
            <a:ext cx="10506991" cy="3826856"/>
          </a:xfrm>
        </p:spPr>
        <p:txBody>
          <a:bodyPr/>
          <a:lstStyle/>
          <a:p>
            <a:pPr marL="457200" indent="-457200">
              <a:buFont typeface="+mj-lt"/>
              <a:buAutoNum type="arabicPeriod"/>
            </a:pPr>
            <a:r>
              <a:rPr lang="en-US" dirty="0"/>
              <a:t>These recommendations are for keeping established trees healthy. Young trees will need more water to survive in their first year. Also, if you need to grow your trees, the more water you apply, the faster your tree will grow.</a:t>
            </a:r>
          </a:p>
          <a:p>
            <a:pPr marL="457200" indent="-457200">
              <a:buFont typeface="+mj-lt"/>
              <a:buAutoNum type="arabicPeriod"/>
            </a:pPr>
            <a:r>
              <a:rPr lang="en-US" dirty="0"/>
              <a:t>My recommendations are based on a medium textured soil, or LOAM. If you have a clay soil (fine texture) or a sandy soil (coarse texture), get the help of an irrigation technician to modify my suggestions. </a:t>
            </a:r>
          </a:p>
          <a:p>
            <a:r>
              <a:rPr lang="en-US" dirty="0"/>
              <a:t>	Loam soils are the most common in Southern California, so most of 	you will be working with a medium textured soil.</a:t>
            </a:r>
          </a:p>
          <a:p>
            <a:endParaRPr lang="en-US" dirty="0"/>
          </a:p>
        </p:txBody>
      </p:sp>
    </p:spTree>
    <p:extLst>
      <p:ext uri="{BB962C8B-B14F-4D97-AF65-F5344CB8AC3E}">
        <p14:creationId xmlns:p14="http://schemas.microsoft.com/office/powerpoint/2010/main" val="37599180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2587D0-6BC5-44FA-FD98-3EFE81613493}"/>
              </a:ext>
            </a:extLst>
          </p:cNvPr>
          <p:cNvSpPr>
            <a:spLocks noGrp="1"/>
          </p:cNvSpPr>
          <p:nvPr>
            <p:ph type="title" idx="4294967295"/>
          </p:nvPr>
        </p:nvSpPr>
        <p:spPr>
          <a:xfrm>
            <a:off x="849086" y="977900"/>
            <a:ext cx="9785577" cy="2054550"/>
          </a:xfrm>
        </p:spPr>
        <p:txBody>
          <a:bodyPr/>
          <a:lstStyle/>
          <a:p>
            <a:r>
              <a:rPr lang="en-US" dirty="0"/>
              <a:t>Accepted model for tree root systems:</a:t>
            </a:r>
          </a:p>
        </p:txBody>
      </p:sp>
    </p:spTree>
    <p:extLst>
      <p:ext uri="{BB962C8B-B14F-4D97-AF65-F5344CB8AC3E}">
        <p14:creationId xmlns:p14="http://schemas.microsoft.com/office/powerpoint/2010/main" val="340665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picture containing text, linedrawing&#10;&#10;Description automatically generated">
            <a:extLst>
              <a:ext uri="{FF2B5EF4-FFF2-40B4-BE49-F238E27FC236}">
                <a16:creationId xmlns:a16="http://schemas.microsoft.com/office/drawing/2014/main" id="{DB8A8CD3-B254-1A58-3CCF-94DFBA82CDF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12108" y="543698"/>
            <a:ext cx="10307328" cy="5586572"/>
          </a:xfrm>
          <a:prstGeom prst="rect">
            <a:avLst/>
          </a:prstGeom>
        </p:spPr>
      </p:pic>
      <p:cxnSp>
        <p:nvCxnSpPr>
          <p:cNvPr id="7" name="Straight Connector 6">
            <a:extLst>
              <a:ext uri="{FF2B5EF4-FFF2-40B4-BE49-F238E27FC236}">
                <a16:creationId xmlns:a16="http://schemas.microsoft.com/office/drawing/2014/main" id="{6F81BEB6-393F-450B-3577-105A9B87EA01}"/>
              </a:ext>
            </a:extLst>
          </p:cNvPr>
          <p:cNvCxnSpPr/>
          <p:nvPr/>
        </p:nvCxnSpPr>
        <p:spPr>
          <a:xfrm>
            <a:off x="2026508" y="5535827"/>
            <a:ext cx="9392928" cy="0"/>
          </a:xfrm>
          <a:prstGeom prst="line">
            <a:avLst/>
          </a:prstGeom>
          <a:ln w="5715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643712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FBD70E-262C-4B74-E02B-BA0E6748B7AB}"/>
              </a:ext>
            </a:extLst>
          </p:cNvPr>
          <p:cNvSpPr>
            <a:spLocks noGrp="1"/>
          </p:cNvSpPr>
          <p:nvPr>
            <p:ph type="ctrTitle"/>
          </p:nvPr>
        </p:nvSpPr>
        <p:spPr>
          <a:xfrm>
            <a:off x="482600" y="1638809"/>
            <a:ext cx="10506991" cy="667511"/>
          </a:xfrm>
        </p:spPr>
        <p:txBody>
          <a:bodyPr/>
          <a:lstStyle/>
          <a:p>
            <a:r>
              <a:rPr lang="en-US" sz="5400" dirty="0"/>
              <a:t>What does tell us about where the root are?</a:t>
            </a:r>
          </a:p>
        </p:txBody>
      </p:sp>
      <p:sp>
        <p:nvSpPr>
          <p:cNvPr id="3" name="Subtitle 2">
            <a:extLst>
              <a:ext uri="{FF2B5EF4-FFF2-40B4-BE49-F238E27FC236}">
                <a16:creationId xmlns:a16="http://schemas.microsoft.com/office/drawing/2014/main" id="{EDB1BCBD-3568-597C-A1CE-A396B7668403}"/>
              </a:ext>
            </a:extLst>
          </p:cNvPr>
          <p:cNvSpPr>
            <a:spLocks noGrp="1"/>
          </p:cNvSpPr>
          <p:nvPr>
            <p:ph type="subTitle" idx="1"/>
          </p:nvPr>
        </p:nvSpPr>
        <p:spPr>
          <a:xfrm>
            <a:off x="482600" y="2274127"/>
            <a:ext cx="10506991" cy="2277554"/>
          </a:xfrm>
        </p:spPr>
        <p:txBody>
          <a:bodyPr/>
          <a:lstStyle/>
          <a:p>
            <a:pPr marL="342900" indent="-342900">
              <a:buFont typeface="Arial" panose="020B0604020202020204" pitchFamily="34" charset="0"/>
              <a:buChar char="•"/>
            </a:pPr>
            <a:r>
              <a:rPr lang="en-US" dirty="0"/>
              <a:t>Close to the surface</a:t>
            </a:r>
          </a:p>
          <a:p>
            <a:pPr marL="342900" indent="-342900">
              <a:buFont typeface="Arial" panose="020B0604020202020204" pitchFamily="34" charset="0"/>
              <a:buChar char="•"/>
            </a:pPr>
            <a:r>
              <a:rPr lang="en-US" dirty="0"/>
              <a:t>Few below 3 feet</a:t>
            </a:r>
          </a:p>
          <a:p>
            <a:pPr marL="342900" indent="-342900">
              <a:buFont typeface="Arial" panose="020B0604020202020204" pitchFamily="34" charset="0"/>
              <a:buChar char="•"/>
            </a:pPr>
            <a:r>
              <a:rPr lang="en-US" dirty="0"/>
              <a:t>Well beyond the spread of the tree’s crown (drip line)</a:t>
            </a:r>
          </a:p>
        </p:txBody>
      </p:sp>
    </p:spTree>
    <p:extLst>
      <p:ext uri="{BB962C8B-B14F-4D97-AF65-F5344CB8AC3E}">
        <p14:creationId xmlns:p14="http://schemas.microsoft.com/office/powerpoint/2010/main" val="3559910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E7CAE-F2DF-DAFB-1159-A11B6CDD4C64}"/>
              </a:ext>
            </a:extLst>
          </p:cNvPr>
          <p:cNvSpPr>
            <a:spLocks noGrp="1"/>
          </p:cNvSpPr>
          <p:nvPr>
            <p:ph type="title"/>
          </p:nvPr>
        </p:nvSpPr>
        <p:spPr>
          <a:xfrm>
            <a:off x="482600" y="978408"/>
            <a:ext cx="10634472" cy="2240653"/>
          </a:xfrm>
        </p:spPr>
        <p:txBody>
          <a:bodyPr/>
          <a:lstStyle/>
          <a:p>
            <a:r>
              <a:rPr lang="en-US" sz="4400" dirty="0"/>
              <a:t>Trees and turfgrass do not like each other!</a:t>
            </a:r>
            <a:br>
              <a:rPr lang="en-US" sz="4400" dirty="0"/>
            </a:br>
            <a:r>
              <a:rPr lang="en-US" sz="3200" dirty="0"/>
              <a:t>-</a:t>
            </a:r>
            <a:r>
              <a:rPr lang="en-US" sz="2800" dirty="0"/>
              <a:t>Grass doesn’t like the shade</a:t>
            </a:r>
            <a:br>
              <a:rPr lang="en-US" sz="2800" dirty="0"/>
            </a:br>
            <a:r>
              <a:rPr lang="en-US" sz="2800" dirty="0"/>
              <a:t>-Trees don’t like the competition/some grasses can produce 	toxic materials</a:t>
            </a:r>
            <a:endParaRPr lang="en-US" sz="4400" dirty="0"/>
          </a:p>
        </p:txBody>
      </p:sp>
      <p:sp>
        <p:nvSpPr>
          <p:cNvPr id="3" name="Content Placeholder 2">
            <a:extLst>
              <a:ext uri="{FF2B5EF4-FFF2-40B4-BE49-F238E27FC236}">
                <a16:creationId xmlns:a16="http://schemas.microsoft.com/office/drawing/2014/main" id="{D4A708B3-BDB8-C64E-7649-173E9CA062B9}"/>
              </a:ext>
            </a:extLst>
          </p:cNvPr>
          <p:cNvSpPr>
            <a:spLocks noGrp="1"/>
          </p:cNvSpPr>
          <p:nvPr>
            <p:ph idx="1"/>
          </p:nvPr>
        </p:nvSpPr>
        <p:spPr>
          <a:xfrm>
            <a:off x="482600" y="3573624"/>
            <a:ext cx="10506991" cy="2305967"/>
          </a:xfrm>
        </p:spPr>
        <p:txBody>
          <a:bodyPr/>
          <a:lstStyle/>
          <a:p>
            <a:r>
              <a:rPr lang="en-US" dirty="0"/>
              <a:t>Trees can do well on half of what turf requires to look good</a:t>
            </a:r>
          </a:p>
          <a:p>
            <a:r>
              <a:rPr lang="en-US" dirty="0"/>
              <a:t>If the water is cut off, grass will suck the soil dry as it dies</a:t>
            </a:r>
          </a:p>
          <a:p>
            <a:r>
              <a:rPr lang="en-US" dirty="0"/>
              <a:t>	</a:t>
            </a:r>
          </a:p>
        </p:txBody>
      </p:sp>
    </p:spTree>
    <p:extLst>
      <p:ext uri="{BB962C8B-B14F-4D97-AF65-F5344CB8AC3E}">
        <p14:creationId xmlns:p14="http://schemas.microsoft.com/office/powerpoint/2010/main" val="18498446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5867B6-5FB2-4574-2A9A-A36A684D71EF}"/>
              </a:ext>
            </a:extLst>
          </p:cNvPr>
          <p:cNvSpPr>
            <a:spLocks noGrp="1"/>
          </p:cNvSpPr>
          <p:nvPr>
            <p:ph type="title"/>
          </p:nvPr>
        </p:nvSpPr>
        <p:spPr>
          <a:xfrm>
            <a:off x="482600" y="978408"/>
            <a:ext cx="10634472" cy="682441"/>
          </a:xfrm>
        </p:spPr>
        <p:txBody>
          <a:bodyPr/>
          <a:lstStyle/>
          <a:p>
            <a:r>
              <a:rPr lang="en-US" dirty="0"/>
              <a:t>How water moves in soil</a:t>
            </a:r>
          </a:p>
        </p:txBody>
      </p:sp>
      <p:sp>
        <p:nvSpPr>
          <p:cNvPr id="3" name="Content Placeholder 2">
            <a:extLst>
              <a:ext uri="{FF2B5EF4-FFF2-40B4-BE49-F238E27FC236}">
                <a16:creationId xmlns:a16="http://schemas.microsoft.com/office/drawing/2014/main" id="{B27A9F52-782D-270C-047C-FF02DC543BDF}"/>
              </a:ext>
            </a:extLst>
          </p:cNvPr>
          <p:cNvSpPr>
            <a:spLocks noGrp="1"/>
          </p:cNvSpPr>
          <p:nvPr>
            <p:ph idx="1"/>
          </p:nvPr>
        </p:nvSpPr>
        <p:spPr>
          <a:xfrm>
            <a:off x="482600" y="2015412"/>
            <a:ext cx="10506991" cy="3864179"/>
          </a:xfrm>
        </p:spPr>
        <p:txBody>
          <a:bodyPr/>
          <a:lstStyle/>
          <a:p>
            <a:pPr marL="342900" indent="-342900">
              <a:buFont typeface="Arial" panose="020B0604020202020204" pitchFamily="34" charset="0"/>
              <a:buChar char="•"/>
            </a:pPr>
            <a:r>
              <a:rPr lang="en-US" dirty="0"/>
              <a:t>Mostly downward by gravity</a:t>
            </a:r>
          </a:p>
          <a:p>
            <a:pPr marL="342900" indent="-342900">
              <a:buFont typeface="Arial" panose="020B0604020202020204" pitchFamily="34" charset="0"/>
              <a:buChar char="•"/>
            </a:pPr>
            <a:r>
              <a:rPr lang="en-US" dirty="0"/>
              <a:t>Some water will move sideways, but much slower than downward. (Think about a stubby carrot)</a:t>
            </a:r>
          </a:p>
          <a:p>
            <a:pPr marL="342900" indent="-342900">
              <a:buFont typeface="Arial" panose="020B0604020202020204" pitchFamily="34" charset="0"/>
              <a:buChar char="•"/>
            </a:pPr>
            <a:r>
              <a:rPr lang="en-US" dirty="0"/>
              <a:t>From a single emitter, over the time it takes to get water down to 3 feet, it will travel only one foot outward.</a:t>
            </a:r>
          </a:p>
          <a:p>
            <a:pPr marL="342900" indent="-342900">
              <a:buFont typeface="Arial" panose="020B0604020202020204" pitchFamily="34" charset="0"/>
              <a:buChar char="•"/>
            </a:pPr>
            <a:r>
              <a:rPr lang="en-US" dirty="0"/>
              <a:t>If using a drip system (I recommend) and you want to wet just half the surface, the drip lines should be four feet apart.</a:t>
            </a:r>
          </a:p>
        </p:txBody>
      </p:sp>
    </p:spTree>
    <p:extLst>
      <p:ext uri="{BB962C8B-B14F-4D97-AF65-F5344CB8AC3E}">
        <p14:creationId xmlns:p14="http://schemas.microsoft.com/office/powerpoint/2010/main" val="1270388840"/>
      </p:ext>
    </p:extLst>
  </p:cSld>
  <p:clrMapOvr>
    <a:masterClrMapping/>
  </p:clrMapOvr>
</p:sld>
</file>

<file path=ppt/theme/theme1.xml><?xml version="1.0" encoding="utf-8"?>
<a:theme xmlns:a="http://schemas.openxmlformats.org/drawingml/2006/main" name="LevelVTI">
  <a:themeElements>
    <a:clrScheme name="AnalogousFromLightSeedRightStep">
      <a:dk1>
        <a:srgbClr val="000000"/>
      </a:dk1>
      <a:lt1>
        <a:srgbClr val="FFFFFF"/>
      </a:lt1>
      <a:dk2>
        <a:srgbClr val="412426"/>
      </a:dk2>
      <a:lt2>
        <a:srgbClr val="E2E8E5"/>
      </a:lt2>
      <a:accent1>
        <a:srgbClr val="EE6EAA"/>
      </a:accent1>
      <a:accent2>
        <a:srgbClr val="EB4E56"/>
      </a:accent2>
      <a:accent3>
        <a:srgbClr val="EB8B52"/>
      </a:accent3>
      <a:accent4>
        <a:srgbClr val="BFA239"/>
      </a:accent4>
      <a:accent5>
        <a:srgbClr val="98AB4F"/>
      </a:accent5>
      <a:accent6>
        <a:srgbClr val="6BB73C"/>
      </a:accent6>
      <a:hlink>
        <a:srgbClr val="579075"/>
      </a:hlink>
      <a:folHlink>
        <a:srgbClr val="7F7F7F"/>
      </a:folHlink>
    </a:clrScheme>
    <a:fontScheme name="Seaford">
      <a:majorFont>
        <a:latin typeface="Seaford"/>
        <a:ea typeface=""/>
        <a:cs typeface=""/>
      </a:majorFont>
      <a:minorFont>
        <a:latin typeface="Seaford"/>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LevelVTI" id="{64F43929-0387-4D33-907F-72B939BCAF99}" vid="{D804DF84-3298-4A39-BA0E-21F83D68BC2A}"/>
    </a:ext>
  </a:extLst>
</a:theme>
</file>

<file path=docProps/app.xml><?xml version="1.0" encoding="utf-8"?>
<Properties xmlns="http://schemas.openxmlformats.org/officeDocument/2006/extended-properties" xmlns:vt="http://schemas.openxmlformats.org/officeDocument/2006/docPropsVTypes">
  <TotalTime>183</TotalTime>
  <Words>588</Words>
  <Application>Microsoft Office PowerPoint</Application>
  <PresentationFormat>Widescreen</PresentationFormat>
  <Paragraphs>47</Paragraphs>
  <Slides>19</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19</vt:i4>
      </vt:variant>
    </vt:vector>
  </HeadingPairs>
  <TitlesOfParts>
    <vt:vector size="22" baseType="lpstr">
      <vt:lpstr>Arial</vt:lpstr>
      <vt:lpstr>Seaford</vt:lpstr>
      <vt:lpstr>LevelVTI</vt:lpstr>
      <vt:lpstr>H2O for HOAs</vt:lpstr>
      <vt:lpstr>Fred Roth, Ph.D.</vt:lpstr>
      <vt:lpstr>So---when is the drought gonna end?</vt:lpstr>
      <vt:lpstr>Full disclosure statement!</vt:lpstr>
      <vt:lpstr>Accepted model for tree root systems:</vt:lpstr>
      <vt:lpstr>PowerPoint Presentation</vt:lpstr>
      <vt:lpstr>What does tell us about where the root are?</vt:lpstr>
      <vt:lpstr>Trees and turfgrass do not like each other! -Grass doesn’t like the shade -Trees don’t like the competition/some grasses can produce  toxic materials</vt:lpstr>
      <vt:lpstr>How water moves in soil</vt:lpstr>
      <vt:lpstr>First step:</vt:lpstr>
      <vt:lpstr>Next step </vt:lpstr>
      <vt:lpstr>Drip  irrigation is ideal for tree applications</vt:lpstr>
      <vt:lpstr>Here’s what not to do!</vt:lpstr>
      <vt:lpstr>PowerPoint Presentation</vt:lpstr>
      <vt:lpstr>PowerPoint Presentation</vt:lpstr>
      <vt:lpstr>Just a bit about pruning  </vt:lpstr>
      <vt:lpstr>PowerPoint Presentation</vt:lpstr>
      <vt:lpstr>PowerPoint Presentation</vt:lpstr>
      <vt:lpstr>https://inlandurbanforestcouncil.org/</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H2O for HOAs</dc:title>
  <dc:creator>Frederick Roth</dc:creator>
  <cp:lastModifiedBy>Frederick Roth</cp:lastModifiedBy>
  <cp:revision>5</cp:revision>
  <dcterms:created xsi:type="dcterms:W3CDTF">2022-09-27T22:59:58Z</dcterms:created>
  <dcterms:modified xsi:type="dcterms:W3CDTF">2022-10-10T23:33:23Z</dcterms:modified>
</cp:coreProperties>
</file>