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678" r:id="rId5"/>
    <p:sldMasterId id="2147483689" r:id="rId6"/>
  </p:sldMasterIdLst>
  <p:notesMasterIdLst>
    <p:notesMasterId r:id="rId16"/>
  </p:notesMasterIdLst>
  <p:handoutMasterIdLst>
    <p:handoutMasterId r:id="rId17"/>
  </p:handoutMasterIdLst>
  <p:sldIdLst>
    <p:sldId id="309" r:id="rId7"/>
    <p:sldId id="2413" r:id="rId8"/>
    <p:sldId id="6624" r:id="rId9"/>
    <p:sldId id="6625" r:id="rId10"/>
    <p:sldId id="6316" r:id="rId11"/>
    <p:sldId id="6632" r:id="rId12"/>
    <p:sldId id="6633" r:id="rId13"/>
    <p:sldId id="6639" r:id="rId14"/>
    <p:sldId id="6631" r:id="rId15"/>
  </p:sldIdLst>
  <p:sldSz cx="12192000" cy="6858000"/>
  <p:notesSz cx="7010400" cy="92964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Prata" panose="00000500000000000000" pitchFamily="2" charset="0"/>
      <p:regular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Condensed" panose="02000000000000000000" pitchFamily="2" charset="0"/>
      <p:regular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21" userDrawn="1">
          <p15:clr>
            <a:srgbClr val="A4A3A4"/>
          </p15:clr>
        </p15:guide>
        <p15:guide id="4" pos="3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ffey,Brad" initials="C" lastIdx="5" clrIdx="0">
    <p:extLst>
      <p:ext uri="{19B8F6BF-5375-455C-9EA6-DF929625EA0E}">
        <p15:presenceInfo xmlns:p15="http://schemas.microsoft.com/office/powerpoint/2012/main" userId="S::bcoffey@mwdh2o.com::407aeb1c-8b80-45cb-ab35-972eae8260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860"/>
    <a:srgbClr val="4795FF"/>
    <a:srgbClr val="BA4D01"/>
    <a:srgbClr val="BA4D00"/>
    <a:srgbClr val="1C2140"/>
    <a:srgbClr val="4796FF"/>
    <a:srgbClr val="595C5C"/>
    <a:srgbClr val="000000"/>
    <a:srgbClr val="DCF0F2"/>
    <a:srgbClr val="5D7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2B8F07-8B69-4128-A654-A4B40075489B}" v="287" dt="2023-10-24T03:54:46.0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34" y="96"/>
      </p:cViewPr>
      <p:guideLst>
        <p:guide orient="horz" pos="2160"/>
        <p:guide pos="3840"/>
        <p:guide orient="horz" pos="721"/>
        <p:guide pos="32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6.fntdata"/><Relationship Id="rId28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osson,Elizabeth K" userId="6e70f150-8e91-49c3-a579-0191df7e905f" providerId="ADAL" clId="{542B8F07-8B69-4128-A654-A4B40075489B}"/>
    <pc:docChg chg="undo custSel addSld delSld modSld">
      <pc:chgData name="Crosson,Elizabeth K" userId="6e70f150-8e91-49c3-a579-0191df7e905f" providerId="ADAL" clId="{542B8F07-8B69-4128-A654-A4B40075489B}" dt="2023-10-24T03:54:46.027" v="1421"/>
      <pc:docMkLst>
        <pc:docMk/>
      </pc:docMkLst>
      <pc:sldChg chg="modSp mod">
        <pc:chgData name="Crosson,Elizabeth K" userId="6e70f150-8e91-49c3-a579-0191df7e905f" providerId="ADAL" clId="{542B8F07-8B69-4128-A654-A4B40075489B}" dt="2023-10-24T03:15:41.819" v="127" actId="14100"/>
        <pc:sldMkLst>
          <pc:docMk/>
          <pc:sldMk cId="1387468219" sldId="309"/>
        </pc:sldMkLst>
        <pc:spChg chg="mod">
          <ac:chgData name="Crosson,Elizabeth K" userId="6e70f150-8e91-49c3-a579-0191df7e905f" providerId="ADAL" clId="{542B8F07-8B69-4128-A654-A4B40075489B}" dt="2023-10-24T03:15:41.819" v="127" actId="14100"/>
          <ac:spMkLst>
            <pc:docMk/>
            <pc:sldMk cId="1387468219" sldId="309"/>
            <ac:spMk id="2" creationId="{307CCEB3-4063-EB47-8BD4-AE349BD37E0A}"/>
          </ac:spMkLst>
        </pc:spChg>
        <pc:spChg chg="mod">
          <ac:chgData name="Crosson,Elizabeth K" userId="6e70f150-8e91-49c3-a579-0191df7e905f" providerId="ADAL" clId="{542B8F07-8B69-4128-A654-A4B40075489B}" dt="2023-10-23T20:56:55.602" v="21" actId="20577"/>
          <ac:spMkLst>
            <pc:docMk/>
            <pc:sldMk cId="1387468219" sldId="309"/>
            <ac:spMk id="7" creationId="{E2D3DE0F-174A-41A7-B1EC-43CA8556D535}"/>
          </ac:spMkLst>
        </pc:spChg>
      </pc:sldChg>
      <pc:sldChg chg="delSp modSp del mod">
        <pc:chgData name="Crosson,Elizabeth K" userId="6e70f150-8e91-49c3-a579-0191df7e905f" providerId="ADAL" clId="{542B8F07-8B69-4128-A654-A4B40075489B}" dt="2023-10-24T03:36:36.539" v="838" actId="47"/>
        <pc:sldMkLst>
          <pc:docMk/>
          <pc:sldMk cId="2221761398" sldId="349"/>
        </pc:sldMkLst>
        <pc:spChg chg="mod">
          <ac:chgData name="Crosson,Elizabeth K" userId="6e70f150-8e91-49c3-a579-0191df7e905f" providerId="ADAL" clId="{542B8F07-8B69-4128-A654-A4B40075489B}" dt="2023-10-24T03:25:39.823" v="254" actId="20577"/>
          <ac:spMkLst>
            <pc:docMk/>
            <pc:sldMk cId="2221761398" sldId="349"/>
            <ac:spMk id="7" creationId="{5D5D9D48-B7F5-46D8-8377-732DC4BC7C31}"/>
          </ac:spMkLst>
        </pc:spChg>
        <pc:spChg chg="del">
          <ac:chgData name="Crosson,Elizabeth K" userId="6e70f150-8e91-49c3-a579-0191df7e905f" providerId="ADAL" clId="{542B8F07-8B69-4128-A654-A4B40075489B}" dt="2023-10-24T03:25:46.778" v="255" actId="478"/>
          <ac:spMkLst>
            <pc:docMk/>
            <pc:sldMk cId="2221761398" sldId="349"/>
            <ac:spMk id="31" creationId="{42C98775-9CB2-4332-9FD9-7775E571FD02}"/>
          </ac:spMkLst>
        </pc:spChg>
        <pc:spChg chg="del">
          <ac:chgData name="Crosson,Elizabeth K" userId="6e70f150-8e91-49c3-a579-0191df7e905f" providerId="ADAL" clId="{542B8F07-8B69-4128-A654-A4B40075489B}" dt="2023-10-24T03:25:53.728" v="257" actId="478"/>
          <ac:spMkLst>
            <pc:docMk/>
            <pc:sldMk cId="2221761398" sldId="349"/>
            <ac:spMk id="32" creationId="{C5579097-F306-47A8-90D4-2953D6D3611D}"/>
          </ac:spMkLst>
        </pc:spChg>
        <pc:spChg chg="del">
          <ac:chgData name="Crosson,Elizabeth K" userId="6e70f150-8e91-49c3-a579-0191df7e905f" providerId="ADAL" clId="{542B8F07-8B69-4128-A654-A4B40075489B}" dt="2023-10-24T03:25:49.936" v="256" actId="478"/>
          <ac:spMkLst>
            <pc:docMk/>
            <pc:sldMk cId="2221761398" sldId="349"/>
            <ac:spMk id="33" creationId="{D3F1D8CD-9460-4C5D-B050-55C12AD46ABD}"/>
          </ac:spMkLst>
        </pc:spChg>
        <pc:spChg chg="del">
          <ac:chgData name="Crosson,Elizabeth K" userId="6e70f150-8e91-49c3-a579-0191df7e905f" providerId="ADAL" clId="{542B8F07-8B69-4128-A654-A4B40075489B}" dt="2023-10-24T03:25:56.334" v="258" actId="478"/>
          <ac:spMkLst>
            <pc:docMk/>
            <pc:sldMk cId="2221761398" sldId="349"/>
            <ac:spMk id="34" creationId="{D1415F37-D6E1-479C-8437-689573EE4043}"/>
          </ac:spMkLst>
        </pc:spChg>
      </pc:sldChg>
      <pc:sldChg chg="del">
        <pc:chgData name="Crosson,Elizabeth K" userId="6e70f150-8e91-49c3-a579-0191df7e905f" providerId="ADAL" clId="{542B8F07-8B69-4128-A654-A4B40075489B}" dt="2023-10-24T03:20:02.278" v="138" actId="47"/>
        <pc:sldMkLst>
          <pc:docMk/>
          <pc:sldMk cId="3445629797" sldId="1141"/>
        </pc:sldMkLst>
      </pc:sldChg>
      <pc:sldChg chg="del">
        <pc:chgData name="Crosson,Elizabeth K" userId="6e70f150-8e91-49c3-a579-0191df7e905f" providerId="ADAL" clId="{542B8F07-8B69-4128-A654-A4B40075489B}" dt="2023-10-24T03:20:20.357" v="143" actId="47"/>
        <pc:sldMkLst>
          <pc:docMk/>
          <pc:sldMk cId="1619598102" sldId="1150"/>
        </pc:sldMkLst>
      </pc:sldChg>
      <pc:sldChg chg="del">
        <pc:chgData name="Crosson,Elizabeth K" userId="6e70f150-8e91-49c3-a579-0191df7e905f" providerId="ADAL" clId="{542B8F07-8B69-4128-A654-A4B40075489B}" dt="2023-10-24T03:19:20.017" v="130" actId="47"/>
        <pc:sldMkLst>
          <pc:docMk/>
          <pc:sldMk cId="1504810064" sldId="6192"/>
        </pc:sldMkLst>
      </pc:sldChg>
      <pc:sldChg chg="del">
        <pc:chgData name="Crosson,Elizabeth K" userId="6e70f150-8e91-49c3-a579-0191df7e905f" providerId="ADAL" clId="{542B8F07-8B69-4128-A654-A4B40075489B}" dt="2023-10-24T03:19:34.537" v="132" actId="47"/>
        <pc:sldMkLst>
          <pc:docMk/>
          <pc:sldMk cId="2533824437" sldId="6195"/>
        </pc:sldMkLst>
      </pc:sldChg>
      <pc:sldChg chg="del">
        <pc:chgData name="Crosson,Elizabeth K" userId="6e70f150-8e91-49c3-a579-0191df7e905f" providerId="ADAL" clId="{542B8F07-8B69-4128-A654-A4B40075489B}" dt="2023-10-24T03:19:20.969" v="131" actId="47"/>
        <pc:sldMkLst>
          <pc:docMk/>
          <pc:sldMk cId="1187732401" sldId="6217"/>
        </pc:sldMkLst>
      </pc:sldChg>
      <pc:sldChg chg="del">
        <pc:chgData name="Crosson,Elizabeth K" userId="6e70f150-8e91-49c3-a579-0191df7e905f" providerId="ADAL" clId="{542B8F07-8B69-4128-A654-A4B40075489B}" dt="2023-10-24T03:19:59.627" v="136" actId="47"/>
        <pc:sldMkLst>
          <pc:docMk/>
          <pc:sldMk cId="1258064054" sldId="6218"/>
        </pc:sldMkLst>
      </pc:sldChg>
      <pc:sldChg chg="del">
        <pc:chgData name="Crosson,Elizabeth K" userId="6e70f150-8e91-49c3-a579-0191df7e905f" providerId="ADAL" clId="{542B8F07-8B69-4128-A654-A4B40075489B}" dt="2023-10-24T03:20:05.773" v="139" actId="47"/>
        <pc:sldMkLst>
          <pc:docMk/>
          <pc:sldMk cId="3434061557" sldId="6219"/>
        </pc:sldMkLst>
      </pc:sldChg>
      <pc:sldChg chg="del">
        <pc:chgData name="Crosson,Elizabeth K" userId="6e70f150-8e91-49c3-a579-0191df7e905f" providerId="ADAL" clId="{542B8F07-8B69-4128-A654-A4B40075489B}" dt="2023-10-24T03:37:43.268" v="840" actId="47"/>
        <pc:sldMkLst>
          <pc:docMk/>
          <pc:sldMk cId="1803133325" sldId="6221"/>
        </pc:sldMkLst>
      </pc:sldChg>
      <pc:sldChg chg="del">
        <pc:chgData name="Crosson,Elizabeth K" userId="6e70f150-8e91-49c3-a579-0191df7e905f" providerId="ADAL" clId="{542B8F07-8B69-4128-A654-A4B40075489B}" dt="2023-10-24T03:20:09.648" v="141" actId="47"/>
        <pc:sldMkLst>
          <pc:docMk/>
          <pc:sldMk cId="3859864859" sldId="6225"/>
        </pc:sldMkLst>
      </pc:sldChg>
      <pc:sldChg chg="del">
        <pc:chgData name="Crosson,Elizabeth K" userId="6e70f150-8e91-49c3-a579-0191df7e905f" providerId="ADAL" clId="{542B8F07-8B69-4128-A654-A4B40075489B}" dt="2023-10-24T03:19:16.256" v="129" actId="47"/>
        <pc:sldMkLst>
          <pc:docMk/>
          <pc:sldMk cId="578206567" sldId="6226"/>
        </pc:sldMkLst>
      </pc:sldChg>
      <pc:sldChg chg="del">
        <pc:chgData name="Crosson,Elizabeth K" userId="6e70f150-8e91-49c3-a579-0191df7e905f" providerId="ADAL" clId="{542B8F07-8B69-4128-A654-A4B40075489B}" dt="2023-10-24T03:20:07.213" v="140" actId="47"/>
        <pc:sldMkLst>
          <pc:docMk/>
          <pc:sldMk cId="2685852823" sldId="6227"/>
        </pc:sldMkLst>
      </pc:sldChg>
      <pc:sldChg chg="del">
        <pc:chgData name="Crosson,Elizabeth K" userId="6e70f150-8e91-49c3-a579-0191df7e905f" providerId="ADAL" clId="{542B8F07-8B69-4128-A654-A4B40075489B}" dt="2023-10-24T03:20:00.974" v="137" actId="47"/>
        <pc:sldMkLst>
          <pc:docMk/>
          <pc:sldMk cId="2631491935" sldId="6229"/>
        </pc:sldMkLst>
      </pc:sldChg>
      <pc:sldChg chg="del">
        <pc:chgData name="Crosson,Elizabeth K" userId="6e70f150-8e91-49c3-a579-0191df7e905f" providerId="ADAL" clId="{542B8F07-8B69-4128-A654-A4B40075489B}" dt="2023-10-24T03:19:35.959" v="133" actId="47"/>
        <pc:sldMkLst>
          <pc:docMk/>
          <pc:sldMk cId="2255425555" sldId="6239"/>
        </pc:sldMkLst>
      </pc:sldChg>
      <pc:sldChg chg="del">
        <pc:chgData name="Crosson,Elizabeth K" userId="6e70f150-8e91-49c3-a579-0191df7e905f" providerId="ADAL" clId="{542B8F07-8B69-4128-A654-A4B40075489B}" dt="2023-10-24T03:20:10.419" v="142" actId="47"/>
        <pc:sldMkLst>
          <pc:docMk/>
          <pc:sldMk cId="1911909132" sldId="6240"/>
        </pc:sldMkLst>
      </pc:sldChg>
      <pc:sldChg chg="del">
        <pc:chgData name="Crosson,Elizabeth K" userId="6e70f150-8e91-49c3-a579-0191df7e905f" providerId="ADAL" clId="{542B8F07-8B69-4128-A654-A4B40075489B}" dt="2023-10-24T03:19:37.104" v="134" actId="47"/>
        <pc:sldMkLst>
          <pc:docMk/>
          <pc:sldMk cId="855869703" sldId="6241"/>
        </pc:sldMkLst>
      </pc:sldChg>
      <pc:sldChg chg="del">
        <pc:chgData name="Crosson,Elizabeth K" userId="6e70f150-8e91-49c3-a579-0191df7e905f" providerId="ADAL" clId="{542B8F07-8B69-4128-A654-A4B40075489B}" dt="2023-10-24T03:37:37.917" v="839" actId="47"/>
        <pc:sldMkLst>
          <pc:docMk/>
          <pc:sldMk cId="2938555142" sldId="6243"/>
        </pc:sldMkLst>
      </pc:sldChg>
      <pc:sldChg chg="del">
        <pc:chgData name="Crosson,Elizabeth K" userId="6e70f150-8e91-49c3-a579-0191df7e905f" providerId="ADAL" clId="{542B8F07-8B69-4128-A654-A4B40075489B}" dt="2023-10-24T03:19:58.228" v="135" actId="47"/>
        <pc:sldMkLst>
          <pc:docMk/>
          <pc:sldMk cId="3114919909" sldId="6244"/>
        </pc:sldMkLst>
      </pc:sldChg>
      <pc:sldChg chg="del">
        <pc:chgData name="Crosson,Elizabeth K" userId="6e70f150-8e91-49c3-a579-0191df7e905f" providerId="ADAL" clId="{542B8F07-8B69-4128-A654-A4B40075489B}" dt="2023-10-24T03:16:20.216" v="128" actId="47"/>
        <pc:sldMkLst>
          <pc:docMk/>
          <pc:sldMk cId="1830623966" sldId="6245"/>
        </pc:sldMkLst>
      </pc:sldChg>
      <pc:sldChg chg="add">
        <pc:chgData name="Crosson,Elizabeth K" userId="6e70f150-8e91-49c3-a579-0191df7e905f" providerId="ADAL" clId="{542B8F07-8B69-4128-A654-A4B40075489B}" dt="2023-10-24T03:20:37.157" v="144"/>
        <pc:sldMkLst>
          <pc:docMk/>
          <pc:sldMk cId="1902340559" sldId="6632"/>
        </pc:sldMkLst>
      </pc:sldChg>
      <pc:sldChg chg="addSp delSp modSp new mod">
        <pc:chgData name="Crosson,Elizabeth K" userId="6e70f150-8e91-49c3-a579-0191df7e905f" providerId="ADAL" clId="{542B8F07-8B69-4128-A654-A4B40075489B}" dt="2023-10-24T03:36:03.691" v="837" actId="20577"/>
        <pc:sldMkLst>
          <pc:docMk/>
          <pc:sldMk cId="3236767409" sldId="6633"/>
        </pc:sldMkLst>
        <pc:spChg chg="add mod">
          <ac:chgData name="Crosson,Elizabeth K" userId="6e70f150-8e91-49c3-a579-0191df7e905f" providerId="ADAL" clId="{542B8F07-8B69-4128-A654-A4B40075489B}" dt="2023-10-24T03:33:38.680" v="816" actId="20577"/>
          <ac:spMkLst>
            <pc:docMk/>
            <pc:sldMk cId="3236767409" sldId="6633"/>
            <ac:spMk id="2" creationId="{98884E98-8626-4DE8-A0C5-B2F93671F0B2}"/>
          </ac:spMkLst>
        </pc:spChg>
        <pc:spChg chg="add del mod">
          <ac:chgData name="Crosson,Elizabeth K" userId="6e70f150-8e91-49c3-a579-0191df7e905f" providerId="ADAL" clId="{542B8F07-8B69-4128-A654-A4B40075489B}" dt="2023-10-24T03:27:50.101" v="268" actId="478"/>
          <ac:spMkLst>
            <pc:docMk/>
            <pc:sldMk cId="3236767409" sldId="6633"/>
            <ac:spMk id="3" creationId="{D33C7C63-1A45-4F4A-B7D2-2FCD4E5E746E}"/>
          </ac:spMkLst>
        </pc:spChg>
        <pc:spChg chg="add mod">
          <ac:chgData name="Crosson,Elizabeth K" userId="6e70f150-8e91-49c3-a579-0191df7e905f" providerId="ADAL" clId="{542B8F07-8B69-4128-A654-A4B40075489B}" dt="2023-10-24T03:31:51.700" v="791" actId="2711"/>
          <ac:spMkLst>
            <pc:docMk/>
            <pc:sldMk cId="3236767409" sldId="6633"/>
            <ac:spMk id="4" creationId="{933D8537-E6DB-43CD-BC34-53F8A735298E}"/>
          </ac:spMkLst>
        </pc:spChg>
        <pc:spChg chg="add mod">
          <ac:chgData name="Crosson,Elizabeth K" userId="6e70f150-8e91-49c3-a579-0191df7e905f" providerId="ADAL" clId="{542B8F07-8B69-4128-A654-A4B40075489B}" dt="2023-10-24T03:31:51.700" v="791" actId="2711"/>
          <ac:spMkLst>
            <pc:docMk/>
            <pc:sldMk cId="3236767409" sldId="6633"/>
            <ac:spMk id="5" creationId="{6AAC7854-345E-4295-AB33-35F44392F93C}"/>
          </ac:spMkLst>
        </pc:spChg>
        <pc:spChg chg="add mod">
          <ac:chgData name="Crosson,Elizabeth K" userId="6e70f150-8e91-49c3-a579-0191df7e905f" providerId="ADAL" clId="{542B8F07-8B69-4128-A654-A4B40075489B}" dt="2023-10-24T03:31:51.700" v="791" actId="2711"/>
          <ac:spMkLst>
            <pc:docMk/>
            <pc:sldMk cId="3236767409" sldId="6633"/>
            <ac:spMk id="6" creationId="{70ADC4CF-614A-452A-AC7A-E1A86F603C3D}"/>
          </ac:spMkLst>
        </pc:spChg>
        <pc:spChg chg="add mod">
          <ac:chgData name="Crosson,Elizabeth K" userId="6e70f150-8e91-49c3-a579-0191df7e905f" providerId="ADAL" clId="{542B8F07-8B69-4128-A654-A4B40075489B}" dt="2023-10-24T03:31:51.700" v="791" actId="2711"/>
          <ac:spMkLst>
            <pc:docMk/>
            <pc:sldMk cId="3236767409" sldId="6633"/>
            <ac:spMk id="7" creationId="{7F57B4E8-CB8D-470D-B61E-BB4E84A08A84}"/>
          </ac:spMkLst>
        </pc:spChg>
        <pc:spChg chg="add mod">
          <ac:chgData name="Crosson,Elizabeth K" userId="6e70f150-8e91-49c3-a579-0191df7e905f" providerId="ADAL" clId="{542B8F07-8B69-4128-A654-A4B40075489B}" dt="2023-10-24T03:31:51.700" v="791" actId="2711"/>
          <ac:spMkLst>
            <pc:docMk/>
            <pc:sldMk cId="3236767409" sldId="6633"/>
            <ac:spMk id="8" creationId="{00A9B262-4D49-4875-A3B2-ADD6D5CFD219}"/>
          </ac:spMkLst>
        </pc:spChg>
        <pc:spChg chg="add mod">
          <ac:chgData name="Crosson,Elizabeth K" userId="6e70f150-8e91-49c3-a579-0191df7e905f" providerId="ADAL" clId="{542B8F07-8B69-4128-A654-A4B40075489B}" dt="2023-10-24T03:31:51.700" v="791" actId="2711"/>
          <ac:spMkLst>
            <pc:docMk/>
            <pc:sldMk cId="3236767409" sldId="6633"/>
            <ac:spMk id="9" creationId="{87B7A61C-C960-4F9A-B182-A752929A177E}"/>
          </ac:spMkLst>
        </pc:spChg>
        <pc:spChg chg="mod">
          <ac:chgData name="Crosson,Elizabeth K" userId="6e70f150-8e91-49c3-a579-0191df7e905f" providerId="ADAL" clId="{542B8F07-8B69-4128-A654-A4B40075489B}" dt="2023-10-24T03:31:51.700" v="791" actId="2711"/>
          <ac:spMkLst>
            <pc:docMk/>
            <pc:sldMk cId="3236767409" sldId="6633"/>
            <ac:spMk id="11" creationId="{18445680-D52C-47F2-968E-B2DFEEFEDF5C}"/>
          </ac:spMkLst>
        </pc:spChg>
        <pc:spChg chg="mod">
          <ac:chgData name="Crosson,Elizabeth K" userId="6e70f150-8e91-49c3-a579-0191df7e905f" providerId="ADAL" clId="{542B8F07-8B69-4128-A654-A4B40075489B}" dt="2023-10-24T03:31:51.700" v="791" actId="2711"/>
          <ac:spMkLst>
            <pc:docMk/>
            <pc:sldMk cId="3236767409" sldId="6633"/>
            <ac:spMk id="12" creationId="{A0640DE7-8412-406E-9256-0B8796C6A8AB}"/>
          </ac:spMkLst>
        </pc:spChg>
        <pc:spChg chg="mod">
          <ac:chgData name="Crosson,Elizabeth K" userId="6e70f150-8e91-49c3-a579-0191df7e905f" providerId="ADAL" clId="{542B8F07-8B69-4128-A654-A4B40075489B}" dt="2023-10-24T03:31:51.700" v="791" actId="2711"/>
          <ac:spMkLst>
            <pc:docMk/>
            <pc:sldMk cId="3236767409" sldId="6633"/>
            <ac:spMk id="13" creationId="{EBAC4637-5A09-40DE-B589-08A38F1A7CC9}"/>
          </ac:spMkLst>
        </pc:spChg>
        <pc:spChg chg="mod">
          <ac:chgData name="Crosson,Elizabeth K" userId="6e70f150-8e91-49c3-a579-0191df7e905f" providerId="ADAL" clId="{542B8F07-8B69-4128-A654-A4B40075489B}" dt="2023-10-24T03:31:51.700" v="791" actId="2711"/>
          <ac:spMkLst>
            <pc:docMk/>
            <pc:sldMk cId="3236767409" sldId="6633"/>
            <ac:spMk id="15" creationId="{BD2EB7F2-7C17-4E36-9ECD-DE6DAF9CD1AA}"/>
          </ac:spMkLst>
        </pc:spChg>
        <pc:spChg chg="mod">
          <ac:chgData name="Crosson,Elizabeth K" userId="6e70f150-8e91-49c3-a579-0191df7e905f" providerId="ADAL" clId="{542B8F07-8B69-4128-A654-A4B40075489B}" dt="2023-10-24T03:31:51.700" v="791" actId="2711"/>
          <ac:spMkLst>
            <pc:docMk/>
            <pc:sldMk cId="3236767409" sldId="6633"/>
            <ac:spMk id="16" creationId="{A5C7A3FB-F238-4109-A6E7-C024C3FF2010}"/>
          </ac:spMkLst>
        </pc:spChg>
        <pc:spChg chg="mod">
          <ac:chgData name="Crosson,Elizabeth K" userId="6e70f150-8e91-49c3-a579-0191df7e905f" providerId="ADAL" clId="{542B8F07-8B69-4128-A654-A4B40075489B}" dt="2023-10-24T03:31:51.700" v="791" actId="2711"/>
          <ac:spMkLst>
            <pc:docMk/>
            <pc:sldMk cId="3236767409" sldId="6633"/>
            <ac:spMk id="17" creationId="{F4CC3D97-9A07-4943-80D7-77F45F9DC627}"/>
          </ac:spMkLst>
        </pc:spChg>
        <pc:spChg chg="mod">
          <ac:chgData name="Crosson,Elizabeth K" userId="6e70f150-8e91-49c3-a579-0191df7e905f" providerId="ADAL" clId="{542B8F07-8B69-4128-A654-A4B40075489B}" dt="2023-10-24T03:31:51.700" v="791" actId="2711"/>
          <ac:spMkLst>
            <pc:docMk/>
            <pc:sldMk cId="3236767409" sldId="6633"/>
            <ac:spMk id="19" creationId="{66729159-D858-4298-BDDD-44731130DDB6}"/>
          </ac:spMkLst>
        </pc:spChg>
        <pc:spChg chg="mod">
          <ac:chgData name="Crosson,Elizabeth K" userId="6e70f150-8e91-49c3-a579-0191df7e905f" providerId="ADAL" clId="{542B8F07-8B69-4128-A654-A4B40075489B}" dt="2023-10-24T03:31:51.700" v="791" actId="2711"/>
          <ac:spMkLst>
            <pc:docMk/>
            <pc:sldMk cId="3236767409" sldId="6633"/>
            <ac:spMk id="20" creationId="{50AE4797-A6CA-451B-95B8-D7936011CAFD}"/>
          </ac:spMkLst>
        </pc:spChg>
        <pc:spChg chg="mod">
          <ac:chgData name="Crosson,Elizabeth K" userId="6e70f150-8e91-49c3-a579-0191df7e905f" providerId="ADAL" clId="{542B8F07-8B69-4128-A654-A4B40075489B}" dt="2023-10-24T03:31:51.700" v="791" actId="2711"/>
          <ac:spMkLst>
            <pc:docMk/>
            <pc:sldMk cId="3236767409" sldId="6633"/>
            <ac:spMk id="21" creationId="{D634D524-AE8F-41D9-B0C3-75BC92424CC1}"/>
          </ac:spMkLst>
        </pc:spChg>
        <pc:spChg chg="mod">
          <ac:chgData name="Crosson,Elizabeth K" userId="6e70f150-8e91-49c3-a579-0191df7e905f" providerId="ADAL" clId="{542B8F07-8B69-4128-A654-A4B40075489B}" dt="2023-10-24T03:31:51.700" v="791" actId="2711"/>
          <ac:spMkLst>
            <pc:docMk/>
            <pc:sldMk cId="3236767409" sldId="6633"/>
            <ac:spMk id="23" creationId="{BEBDF230-398B-40D4-B4CD-A93C5500E3A2}"/>
          </ac:spMkLst>
        </pc:spChg>
        <pc:spChg chg="mod">
          <ac:chgData name="Crosson,Elizabeth K" userId="6e70f150-8e91-49c3-a579-0191df7e905f" providerId="ADAL" clId="{542B8F07-8B69-4128-A654-A4B40075489B}" dt="2023-10-24T03:31:51.700" v="791" actId="2711"/>
          <ac:spMkLst>
            <pc:docMk/>
            <pc:sldMk cId="3236767409" sldId="6633"/>
            <ac:spMk id="24" creationId="{26E10FF2-D7FB-4AAD-90DB-AC43DCF0A381}"/>
          </ac:spMkLst>
        </pc:spChg>
        <pc:spChg chg="mod">
          <ac:chgData name="Crosson,Elizabeth K" userId="6e70f150-8e91-49c3-a579-0191df7e905f" providerId="ADAL" clId="{542B8F07-8B69-4128-A654-A4B40075489B}" dt="2023-10-24T03:31:51.700" v="791" actId="2711"/>
          <ac:spMkLst>
            <pc:docMk/>
            <pc:sldMk cId="3236767409" sldId="6633"/>
            <ac:spMk id="25" creationId="{858D80A4-0C01-452E-BF72-A3847714B164}"/>
          </ac:spMkLst>
        </pc:spChg>
        <pc:spChg chg="add mod">
          <ac:chgData name="Crosson,Elizabeth K" userId="6e70f150-8e91-49c3-a579-0191df7e905f" providerId="ADAL" clId="{542B8F07-8B69-4128-A654-A4B40075489B}" dt="2023-10-24T03:31:51.700" v="791" actId="2711"/>
          <ac:spMkLst>
            <pc:docMk/>
            <pc:sldMk cId="3236767409" sldId="6633"/>
            <ac:spMk id="26" creationId="{071E9DD6-ED20-4457-A863-035B4FC0FC4D}"/>
          </ac:spMkLst>
        </pc:spChg>
        <pc:spChg chg="add mod">
          <ac:chgData name="Crosson,Elizabeth K" userId="6e70f150-8e91-49c3-a579-0191df7e905f" providerId="ADAL" clId="{542B8F07-8B69-4128-A654-A4B40075489B}" dt="2023-10-24T03:36:03.691" v="837" actId="20577"/>
          <ac:spMkLst>
            <pc:docMk/>
            <pc:sldMk cId="3236767409" sldId="6633"/>
            <ac:spMk id="28" creationId="{16C4D6BC-940B-4FB4-A28A-D8DDF94A6E1F}"/>
          </ac:spMkLst>
        </pc:spChg>
        <pc:grpChg chg="add mod">
          <ac:chgData name="Crosson,Elizabeth K" userId="6e70f150-8e91-49c3-a579-0191df7e905f" providerId="ADAL" clId="{542B8F07-8B69-4128-A654-A4B40075489B}" dt="2023-10-24T03:28:05.699" v="270" actId="1076"/>
          <ac:grpSpMkLst>
            <pc:docMk/>
            <pc:sldMk cId="3236767409" sldId="6633"/>
            <ac:grpSpMk id="10" creationId="{FECA5A9C-17BD-4684-B17D-EB23ACCC40AB}"/>
          </ac:grpSpMkLst>
        </pc:grpChg>
        <pc:grpChg chg="add mod">
          <ac:chgData name="Crosson,Elizabeth K" userId="6e70f150-8e91-49c3-a579-0191df7e905f" providerId="ADAL" clId="{542B8F07-8B69-4128-A654-A4B40075489B}" dt="2023-10-24T03:28:05.699" v="270" actId="1076"/>
          <ac:grpSpMkLst>
            <pc:docMk/>
            <pc:sldMk cId="3236767409" sldId="6633"/>
            <ac:grpSpMk id="14" creationId="{65B18EB3-4C20-47D8-B46F-1FB0DB851CBB}"/>
          </ac:grpSpMkLst>
        </pc:grpChg>
        <pc:grpChg chg="add mod">
          <ac:chgData name="Crosson,Elizabeth K" userId="6e70f150-8e91-49c3-a579-0191df7e905f" providerId="ADAL" clId="{542B8F07-8B69-4128-A654-A4B40075489B}" dt="2023-10-24T03:28:05.699" v="270" actId="1076"/>
          <ac:grpSpMkLst>
            <pc:docMk/>
            <pc:sldMk cId="3236767409" sldId="6633"/>
            <ac:grpSpMk id="18" creationId="{9AF90957-4E6A-4BBD-AF29-A786CE0C5980}"/>
          </ac:grpSpMkLst>
        </pc:grpChg>
        <pc:grpChg chg="add mod">
          <ac:chgData name="Crosson,Elizabeth K" userId="6e70f150-8e91-49c3-a579-0191df7e905f" providerId="ADAL" clId="{542B8F07-8B69-4128-A654-A4B40075489B}" dt="2023-10-24T03:28:05.699" v="270" actId="1076"/>
          <ac:grpSpMkLst>
            <pc:docMk/>
            <pc:sldMk cId="3236767409" sldId="6633"/>
            <ac:grpSpMk id="22" creationId="{7E63B31E-A8CD-48CA-8C17-E7A746C0C595}"/>
          </ac:grpSpMkLst>
        </pc:grpChg>
        <pc:picChg chg="add mod">
          <ac:chgData name="Crosson,Elizabeth K" userId="6e70f150-8e91-49c3-a579-0191df7e905f" providerId="ADAL" clId="{542B8F07-8B69-4128-A654-A4B40075489B}" dt="2023-10-24T03:27:54.687" v="269" actId="1076"/>
          <ac:picMkLst>
            <pc:docMk/>
            <pc:sldMk cId="3236767409" sldId="6633"/>
            <ac:picMk id="27" creationId="{839ECDC8-68F0-4000-B149-76309624B7FA}"/>
          </ac:picMkLst>
        </pc:picChg>
      </pc:sldChg>
      <pc:sldChg chg="new del">
        <pc:chgData name="Crosson,Elizabeth K" userId="6e70f150-8e91-49c3-a579-0191df7e905f" providerId="ADAL" clId="{542B8F07-8B69-4128-A654-A4B40075489B}" dt="2023-10-24T03:39:59.902" v="855" actId="47"/>
        <pc:sldMkLst>
          <pc:docMk/>
          <pc:sldMk cId="3040944373" sldId="6634"/>
        </pc:sldMkLst>
      </pc:sldChg>
      <pc:sldChg chg="del">
        <pc:chgData name="Crosson,Elizabeth K" userId="6e70f150-8e91-49c3-a579-0191df7e905f" providerId="ADAL" clId="{542B8F07-8B69-4128-A654-A4B40075489B}" dt="2023-10-24T03:38:30.169" v="841" actId="47"/>
        <pc:sldMkLst>
          <pc:docMk/>
          <pc:sldMk cId="3636194110" sldId="6634"/>
        </pc:sldMkLst>
      </pc:sldChg>
      <pc:sldChg chg="addSp delSp modSp new del mod">
        <pc:chgData name="Crosson,Elizabeth K" userId="6e70f150-8e91-49c3-a579-0191df7e905f" providerId="ADAL" clId="{542B8F07-8B69-4128-A654-A4B40075489B}" dt="2023-10-24T03:39:57.811" v="854" actId="47"/>
        <pc:sldMkLst>
          <pc:docMk/>
          <pc:sldMk cId="668870803" sldId="6635"/>
        </pc:sldMkLst>
        <pc:spChg chg="add del mod">
          <ac:chgData name="Crosson,Elizabeth K" userId="6e70f150-8e91-49c3-a579-0191df7e905f" providerId="ADAL" clId="{542B8F07-8B69-4128-A654-A4B40075489B}" dt="2023-10-24T03:39:35.246" v="852" actId="478"/>
          <ac:spMkLst>
            <pc:docMk/>
            <pc:sldMk cId="668870803" sldId="6635"/>
            <ac:spMk id="2" creationId="{98419538-BD04-4B29-9EA4-E60D9BD67EEB}"/>
          </ac:spMkLst>
        </pc:spChg>
        <pc:spChg chg="add del mod">
          <ac:chgData name="Crosson,Elizabeth K" userId="6e70f150-8e91-49c3-a579-0191df7e905f" providerId="ADAL" clId="{542B8F07-8B69-4128-A654-A4B40075489B}" dt="2023-10-24T03:39:35.246" v="852" actId="478"/>
          <ac:spMkLst>
            <pc:docMk/>
            <pc:sldMk cId="668870803" sldId="6635"/>
            <ac:spMk id="3" creationId="{B0F8B3DC-3FD2-491E-8796-97FEF4A64D44}"/>
          </ac:spMkLst>
        </pc:spChg>
        <pc:spChg chg="add del mod">
          <ac:chgData name="Crosson,Elizabeth K" userId="6e70f150-8e91-49c3-a579-0191df7e905f" providerId="ADAL" clId="{542B8F07-8B69-4128-A654-A4B40075489B}" dt="2023-10-24T03:39:35.246" v="852" actId="478"/>
          <ac:spMkLst>
            <pc:docMk/>
            <pc:sldMk cId="668870803" sldId="6635"/>
            <ac:spMk id="4" creationId="{4F9F4D7C-4E91-417A-A7B9-6C8D56B7CCB3}"/>
          </ac:spMkLst>
        </pc:spChg>
        <pc:spChg chg="add del mod">
          <ac:chgData name="Crosson,Elizabeth K" userId="6e70f150-8e91-49c3-a579-0191df7e905f" providerId="ADAL" clId="{542B8F07-8B69-4128-A654-A4B40075489B}" dt="2023-10-24T03:39:35.246" v="852" actId="478"/>
          <ac:spMkLst>
            <pc:docMk/>
            <pc:sldMk cId="668870803" sldId="6635"/>
            <ac:spMk id="5" creationId="{6309E769-E218-4703-B430-9BE7B051F8CF}"/>
          </ac:spMkLst>
        </pc:spChg>
        <pc:spChg chg="add del mod">
          <ac:chgData name="Crosson,Elizabeth K" userId="6e70f150-8e91-49c3-a579-0191df7e905f" providerId="ADAL" clId="{542B8F07-8B69-4128-A654-A4B40075489B}" dt="2023-10-24T03:39:35.246" v="852" actId="478"/>
          <ac:spMkLst>
            <pc:docMk/>
            <pc:sldMk cId="668870803" sldId="6635"/>
            <ac:spMk id="6" creationId="{58F40D61-E7C5-4BE0-AB18-872661A208C8}"/>
          </ac:spMkLst>
        </pc:spChg>
        <pc:spChg chg="add del mod">
          <ac:chgData name="Crosson,Elizabeth K" userId="6e70f150-8e91-49c3-a579-0191df7e905f" providerId="ADAL" clId="{542B8F07-8B69-4128-A654-A4B40075489B}" dt="2023-10-24T03:39:35.246" v="852" actId="478"/>
          <ac:spMkLst>
            <pc:docMk/>
            <pc:sldMk cId="668870803" sldId="6635"/>
            <ac:spMk id="7" creationId="{82C13D39-B499-4198-B2D3-30E359CDFA73}"/>
          </ac:spMkLst>
        </pc:spChg>
        <pc:spChg chg="add del mod">
          <ac:chgData name="Crosson,Elizabeth K" userId="6e70f150-8e91-49c3-a579-0191df7e905f" providerId="ADAL" clId="{542B8F07-8B69-4128-A654-A4B40075489B}" dt="2023-10-24T03:39:35.246" v="852" actId="478"/>
          <ac:spMkLst>
            <pc:docMk/>
            <pc:sldMk cId="668870803" sldId="6635"/>
            <ac:spMk id="8" creationId="{AF29F50B-4483-4DF9-A8BF-E78458E6EDD6}"/>
          </ac:spMkLst>
        </pc:spChg>
        <pc:spChg chg="mod">
          <ac:chgData name="Crosson,Elizabeth K" userId="6e70f150-8e91-49c3-a579-0191df7e905f" providerId="ADAL" clId="{542B8F07-8B69-4128-A654-A4B40075489B}" dt="2023-10-24T03:39:23.254" v="850"/>
          <ac:spMkLst>
            <pc:docMk/>
            <pc:sldMk cId="668870803" sldId="6635"/>
            <ac:spMk id="10" creationId="{C9ACF4AD-E9D0-4823-92A8-9F705833CDF3}"/>
          </ac:spMkLst>
        </pc:spChg>
        <pc:spChg chg="mod">
          <ac:chgData name="Crosson,Elizabeth K" userId="6e70f150-8e91-49c3-a579-0191df7e905f" providerId="ADAL" clId="{542B8F07-8B69-4128-A654-A4B40075489B}" dt="2023-10-24T03:39:23.254" v="850"/>
          <ac:spMkLst>
            <pc:docMk/>
            <pc:sldMk cId="668870803" sldId="6635"/>
            <ac:spMk id="11" creationId="{C2EF294D-45D7-460E-8732-C364F625684D}"/>
          </ac:spMkLst>
        </pc:spChg>
        <pc:spChg chg="mod">
          <ac:chgData name="Crosson,Elizabeth K" userId="6e70f150-8e91-49c3-a579-0191df7e905f" providerId="ADAL" clId="{542B8F07-8B69-4128-A654-A4B40075489B}" dt="2023-10-24T03:39:23.254" v="850"/>
          <ac:spMkLst>
            <pc:docMk/>
            <pc:sldMk cId="668870803" sldId="6635"/>
            <ac:spMk id="12" creationId="{783154A7-1F34-4EC9-93EF-AAD168EEA9B4}"/>
          </ac:spMkLst>
        </pc:spChg>
        <pc:spChg chg="mod">
          <ac:chgData name="Crosson,Elizabeth K" userId="6e70f150-8e91-49c3-a579-0191df7e905f" providerId="ADAL" clId="{542B8F07-8B69-4128-A654-A4B40075489B}" dt="2023-10-24T03:39:23.254" v="850"/>
          <ac:spMkLst>
            <pc:docMk/>
            <pc:sldMk cId="668870803" sldId="6635"/>
            <ac:spMk id="14" creationId="{2E6095DD-78B3-44B3-96E1-E35DCF7CF7D5}"/>
          </ac:spMkLst>
        </pc:spChg>
        <pc:spChg chg="mod">
          <ac:chgData name="Crosson,Elizabeth K" userId="6e70f150-8e91-49c3-a579-0191df7e905f" providerId="ADAL" clId="{542B8F07-8B69-4128-A654-A4B40075489B}" dt="2023-10-24T03:39:23.254" v="850"/>
          <ac:spMkLst>
            <pc:docMk/>
            <pc:sldMk cId="668870803" sldId="6635"/>
            <ac:spMk id="15" creationId="{89F7EB18-5676-400A-B55C-07223B5087FD}"/>
          </ac:spMkLst>
        </pc:spChg>
        <pc:spChg chg="mod">
          <ac:chgData name="Crosson,Elizabeth K" userId="6e70f150-8e91-49c3-a579-0191df7e905f" providerId="ADAL" clId="{542B8F07-8B69-4128-A654-A4B40075489B}" dt="2023-10-24T03:39:23.254" v="850"/>
          <ac:spMkLst>
            <pc:docMk/>
            <pc:sldMk cId="668870803" sldId="6635"/>
            <ac:spMk id="16" creationId="{46A94A58-6726-4A72-9A56-9B75E56367E7}"/>
          </ac:spMkLst>
        </pc:spChg>
        <pc:spChg chg="mod">
          <ac:chgData name="Crosson,Elizabeth K" userId="6e70f150-8e91-49c3-a579-0191df7e905f" providerId="ADAL" clId="{542B8F07-8B69-4128-A654-A4B40075489B}" dt="2023-10-24T03:39:23.254" v="850"/>
          <ac:spMkLst>
            <pc:docMk/>
            <pc:sldMk cId="668870803" sldId="6635"/>
            <ac:spMk id="18" creationId="{0BC45AA8-FF14-448A-BEF1-027DD44834DE}"/>
          </ac:spMkLst>
        </pc:spChg>
        <pc:spChg chg="mod">
          <ac:chgData name="Crosson,Elizabeth K" userId="6e70f150-8e91-49c3-a579-0191df7e905f" providerId="ADAL" clId="{542B8F07-8B69-4128-A654-A4B40075489B}" dt="2023-10-24T03:39:23.254" v="850"/>
          <ac:spMkLst>
            <pc:docMk/>
            <pc:sldMk cId="668870803" sldId="6635"/>
            <ac:spMk id="19" creationId="{A7642A3D-5C6C-4C97-8626-1FF9C681C805}"/>
          </ac:spMkLst>
        </pc:spChg>
        <pc:spChg chg="mod">
          <ac:chgData name="Crosson,Elizabeth K" userId="6e70f150-8e91-49c3-a579-0191df7e905f" providerId="ADAL" clId="{542B8F07-8B69-4128-A654-A4B40075489B}" dt="2023-10-24T03:39:23.254" v="850"/>
          <ac:spMkLst>
            <pc:docMk/>
            <pc:sldMk cId="668870803" sldId="6635"/>
            <ac:spMk id="20" creationId="{9562662E-0186-46FA-8403-3F6939D4054A}"/>
          </ac:spMkLst>
        </pc:spChg>
        <pc:spChg chg="mod">
          <ac:chgData name="Crosson,Elizabeth K" userId="6e70f150-8e91-49c3-a579-0191df7e905f" providerId="ADAL" clId="{542B8F07-8B69-4128-A654-A4B40075489B}" dt="2023-10-24T03:39:23.254" v="850"/>
          <ac:spMkLst>
            <pc:docMk/>
            <pc:sldMk cId="668870803" sldId="6635"/>
            <ac:spMk id="22" creationId="{26DE2ACA-18D5-40F6-B48B-0631569B2F14}"/>
          </ac:spMkLst>
        </pc:spChg>
        <pc:spChg chg="mod">
          <ac:chgData name="Crosson,Elizabeth K" userId="6e70f150-8e91-49c3-a579-0191df7e905f" providerId="ADAL" clId="{542B8F07-8B69-4128-A654-A4B40075489B}" dt="2023-10-24T03:39:23.254" v="850"/>
          <ac:spMkLst>
            <pc:docMk/>
            <pc:sldMk cId="668870803" sldId="6635"/>
            <ac:spMk id="23" creationId="{88CDF402-1FBD-43A7-BB0E-F09F72435099}"/>
          </ac:spMkLst>
        </pc:spChg>
        <pc:spChg chg="mod">
          <ac:chgData name="Crosson,Elizabeth K" userId="6e70f150-8e91-49c3-a579-0191df7e905f" providerId="ADAL" clId="{542B8F07-8B69-4128-A654-A4B40075489B}" dt="2023-10-24T03:39:23.254" v="850"/>
          <ac:spMkLst>
            <pc:docMk/>
            <pc:sldMk cId="668870803" sldId="6635"/>
            <ac:spMk id="24" creationId="{060A6476-BBBA-4165-85E9-BE46F927BED1}"/>
          </ac:spMkLst>
        </pc:spChg>
        <pc:spChg chg="add del mod">
          <ac:chgData name="Crosson,Elizabeth K" userId="6e70f150-8e91-49c3-a579-0191df7e905f" providerId="ADAL" clId="{542B8F07-8B69-4128-A654-A4B40075489B}" dt="2023-10-24T03:39:40.776" v="853" actId="478"/>
          <ac:spMkLst>
            <pc:docMk/>
            <pc:sldMk cId="668870803" sldId="6635"/>
            <ac:spMk id="25" creationId="{317E8039-1107-45D6-BF29-61A2A49F9CD8}"/>
          </ac:spMkLst>
        </pc:spChg>
        <pc:spChg chg="add del mod">
          <ac:chgData name="Crosson,Elizabeth K" userId="6e70f150-8e91-49c3-a579-0191df7e905f" providerId="ADAL" clId="{542B8F07-8B69-4128-A654-A4B40075489B}" dt="2023-10-24T03:39:35.246" v="852" actId="478"/>
          <ac:spMkLst>
            <pc:docMk/>
            <pc:sldMk cId="668870803" sldId="6635"/>
            <ac:spMk id="27" creationId="{D84D3EFD-85AF-4521-BEFB-966430DD5C80}"/>
          </ac:spMkLst>
        </pc:spChg>
        <pc:grpChg chg="add del mod">
          <ac:chgData name="Crosson,Elizabeth K" userId="6e70f150-8e91-49c3-a579-0191df7e905f" providerId="ADAL" clId="{542B8F07-8B69-4128-A654-A4B40075489B}" dt="2023-10-24T03:39:35.246" v="852" actId="478"/>
          <ac:grpSpMkLst>
            <pc:docMk/>
            <pc:sldMk cId="668870803" sldId="6635"/>
            <ac:grpSpMk id="9" creationId="{966E4952-7128-42D8-B781-A274A94B391F}"/>
          </ac:grpSpMkLst>
        </pc:grpChg>
        <pc:grpChg chg="add del mod">
          <ac:chgData name="Crosson,Elizabeth K" userId="6e70f150-8e91-49c3-a579-0191df7e905f" providerId="ADAL" clId="{542B8F07-8B69-4128-A654-A4B40075489B}" dt="2023-10-24T03:39:35.246" v="852" actId="478"/>
          <ac:grpSpMkLst>
            <pc:docMk/>
            <pc:sldMk cId="668870803" sldId="6635"/>
            <ac:grpSpMk id="13" creationId="{4B802722-C688-4A9A-B293-72DCFEB052B3}"/>
          </ac:grpSpMkLst>
        </pc:grpChg>
        <pc:grpChg chg="add del mod">
          <ac:chgData name="Crosson,Elizabeth K" userId="6e70f150-8e91-49c3-a579-0191df7e905f" providerId="ADAL" clId="{542B8F07-8B69-4128-A654-A4B40075489B}" dt="2023-10-24T03:39:35.246" v="852" actId="478"/>
          <ac:grpSpMkLst>
            <pc:docMk/>
            <pc:sldMk cId="668870803" sldId="6635"/>
            <ac:grpSpMk id="17" creationId="{3C6F617F-3932-4FF3-AD4D-63F1577FB83D}"/>
          </ac:grpSpMkLst>
        </pc:grpChg>
        <pc:grpChg chg="add del mod">
          <ac:chgData name="Crosson,Elizabeth K" userId="6e70f150-8e91-49c3-a579-0191df7e905f" providerId="ADAL" clId="{542B8F07-8B69-4128-A654-A4B40075489B}" dt="2023-10-24T03:39:35.246" v="852" actId="478"/>
          <ac:grpSpMkLst>
            <pc:docMk/>
            <pc:sldMk cId="668870803" sldId="6635"/>
            <ac:grpSpMk id="21" creationId="{84741D96-9B67-46B3-9A05-53EDBD9878E9}"/>
          </ac:grpSpMkLst>
        </pc:grpChg>
        <pc:picChg chg="add del mod">
          <ac:chgData name="Crosson,Elizabeth K" userId="6e70f150-8e91-49c3-a579-0191df7e905f" providerId="ADAL" clId="{542B8F07-8B69-4128-A654-A4B40075489B}" dt="2023-10-24T03:39:35.246" v="852" actId="478"/>
          <ac:picMkLst>
            <pc:docMk/>
            <pc:sldMk cId="668870803" sldId="6635"/>
            <ac:picMk id="26" creationId="{35C258EF-00C7-4D42-89CB-19779C08536D}"/>
          </ac:picMkLst>
        </pc:picChg>
      </pc:sldChg>
      <pc:sldChg chg="add del">
        <pc:chgData name="Crosson,Elizabeth K" userId="6e70f150-8e91-49c3-a579-0191df7e905f" providerId="ADAL" clId="{542B8F07-8B69-4128-A654-A4B40075489B}" dt="2023-10-24T03:39:13.056" v="849" actId="47"/>
        <pc:sldMkLst>
          <pc:docMk/>
          <pc:sldMk cId="2919149673" sldId="6636"/>
        </pc:sldMkLst>
      </pc:sldChg>
      <pc:sldChg chg="add del">
        <pc:chgData name="Crosson,Elizabeth K" userId="6e70f150-8e91-49c3-a579-0191df7e905f" providerId="ADAL" clId="{542B8F07-8B69-4128-A654-A4B40075489B}" dt="2023-10-24T03:39:12.412" v="848" actId="47"/>
        <pc:sldMkLst>
          <pc:docMk/>
          <pc:sldMk cId="2887546477" sldId="6637"/>
        </pc:sldMkLst>
      </pc:sldChg>
      <pc:sldChg chg="add del">
        <pc:chgData name="Crosson,Elizabeth K" userId="6e70f150-8e91-49c3-a579-0191df7e905f" providerId="ADAL" clId="{542B8F07-8B69-4128-A654-A4B40075489B}" dt="2023-10-24T03:39:11.841" v="847" actId="47"/>
        <pc:sldMkLst>
          <pc:docMk/>
          <pc:sldMk cId="3652669885" sldId="6638"/>
        </pc:sldMkLst>
      </pc:sldChg>
      <pc:sldChg chg="addSp delSp modSp mod">
        <pc:chgData name="Crosson,Elizabeth K" userId="6e70f150-8e91-49c3-a579-0191df7e905f" providerId="ADAL" clId="{542B8F07-8B69-4128-A654-A4B40075489B}" dt="2023-10-24T03:54:46.027" v="1421"/>
        <pc:sldMkLst>
          <pc:docMk/>
          <pc:sldMk cId="1202221482" sldId="6639"/>
        </pc:sldMkLst>
        <pc:spChg chg="add del mod">
          <ac:chgData name="Crosson,Elizabeth K" userId="6e70f150-8e91-49c3-a579-0191df7e905f" providerId="ADAL" clId="{542B8F07-8B69-4128-A654-A4B40075489B}" dt="2023-10-24T03:41:43.602" v="859" actId="478"/>
          <ac:spMkLst>
            <pc:docMk/>
            <pc:sldMk cId="1202221482" sldId="6639"/>
            <ac:spMk id="3" creationId="{88D0035E-7B23-4808-BA1F-568C72ABD43D}"/>
          </ac:spMkLst>
        </pc:spChg>
        <pc:spChg chg="del">
          <ac:chgData name="Crosson,Elizabeth K" userId="6e70f150-8e91-49c3-a579-0191df7e905f" providerId="ADAL" clId="{542B8F07-8B69-4128-A654-A4B40075489B}" dt="2023-10-24T03:41:41.828" v="858" actId="478"/>
          <ac:spMkLst>
            <pc:docMk/>
            <pc:sldMk cId="1202221482" sldId="6639"/>
            <ac:spMk id="5" creationId="{9E10F119-5ADC-49A2-A963-55DC6BA660BF}"/>
          </ac:spMkLst>
        </pc:spChg>
        <pc:spChg chg="mod">
          <ac:chgData name="Crosson,Elizabeth K" userId="6e70f150-8e91-49c3-a579-0191df7e905f" providerId="ADAL" clId="{542B8F07-8B69-4128-A654-A4B40075489B}" dt="2023-10-24T03:53:57.266" v="1410" actId="14100"/>
          <ac:spMkLst>
            <pc:docMk/>
            <pc:sldMk cId="1202221482" sldId="6639"/>
            <ac:spMk id="16" creationId="{64B6E47E-789D-4347-8577-AEA1E02B6CC1}"/>
          </ac:spMkLst>
        </pc:spChg>
        <pc:graphicFrameChg chg="add mod modGraphic">
          <ac:chgData name="Crosson,Elizabeth K" userId="6e70f150-8e91-49c3-a579-0191df7e905f" providerId="ADAL" clId="{542B8F07-8B69-4128-A654-A4B40075489B}" dt="2023-10-24T03:54:46.027" v="1421"/>
          <ac:graphicFrameMkLst>
            <pc:docMk/>
            <pc:sldMk cId="1202221482" sldId="6639"/>
            <ac:graphicFrameMk id="4" creationId="{56DC8B67-1990-43C1-B97F-3764F3FF5F37}"/>
          </ac:graphicFrameMkLst>
        </pc:graphicFrameChg>
        <pc:picChg chg="del">
          <ac:chgData name="Crosson,Elizabeth K" userId="6e70f150-8e91-49c3-a579-0191df7e905f" providerId="ADAL" clId="{542B8F07-8B69-4128-A654-A4B40075489B}" dt="2023-10-24T03:41:34.008" v="857" actId="478"/>
          <ac:picMkLst>
            <pc:docMk/>
            <pc:sldMk cId="1202221482" sldId="6639"/>
            <ac:picMk id="6" creationId="{F9AA8585-713E-4390-B1A0-9A8107D619AF}"/>
          </ac:picMkLst>
        </pc:picChg>
        <pc:picChg chg="mod">
          <ac:chgData name="Crosson,Elizabeth K" userId="6e70f150-8e91-49c3-a579-0191df7e905f" providerId="ADAL" clId="{542B8F07-8B69-4128-A654-A4B40075489B}" dt="2023-10-24T03:41:53.615" v="862" actId="1076"/>
          <ac:picMkLst>
            <pc:docMk/>
            <pc:sldMk cId="1202221482" sldId="6639"/>
            <ac:picMk id="7" creationId="{4FB97510-BE8E-4507-A7A6-D65F58F19B7D}"/>
          </ac:picMkLst>
        </pc:picChg>
      </pc:sldChg>
      <pc:sldChg chg="del">
        <pc:chgData name="Crosson,Elizabeth K" userId="6e70f150-8e91-49c3-a579-0191df7e905f" providerId="ADAL" clId="{542B8F07-8B69-4128-A654-A4B40075489B}" dt="2023-10-24T03:54:23.624" v="1411" actId="47"/>
        <pc:sldMkLst>
          <pc:docMk/>
          <pc:sldMk cId="59460040" sldId="6665"/>
        </pc:sldMkLst>
      </pc:sldChg>
      <pc:sldMasterChg chg="delSldLayout">
        <pc:chgData name="Crosson,Elizabeth K" userId="6e70f150-8e91-49c3-a579-0191df7e905f" providerId="ADAL" clId="{542B8F07-8B69-4128-A654-A4B40075489B}" dt="2023-10-24T03:37:43.268" v="840" actId="47"/>
        <pc:sldMasterMkLst>
          <pc:docMk/>
          <pc:sldMasterMk cId="2591163831" sldId="2147483660"/>
        </pc:sldMasterMkLst>
        <pc:sldLayoutChg chg="del">
          <pc:chgData name="Crosson,Elizabeth K" userId="6e70f150-8e91-49c3-a579-0191df7e905f" providerId="ADAL" clId="{542B8F07-8B69-4128-A654-A4B40075489B}" dt="2023-10-24T03:37:43.268" v="840" actId="47"/>
          <pc:sldLayoutMkLst>
            <pc:docMk/>
            <pc:sldMasterMk cId="2591163831" sldId="2147483660"/>
            <pc:sldLayoutMk cId="213983281" sldId="214748367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106441-89AF-4DD7-98C5-3BBDD4412766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5" csCatId="accent1" phldr="1"/>
      <dgm:spPr/>
    </dgm:pt>
    <dgm:pt modelId="{86CB405E-B19E-4DCF-9DDE-66D23AFFF96B}">
      <dgm:prSet custT="1"/>
      <dgm:spPr/>
      <dgm:t>
        <a:bodyPr/>
        <a:lstStyle/>
        <a:p>
          <a:r>
            <a:rPr lang="en-US" sz="1500" b="1" baseline="0" dirty="0">
              <a:latin typeface="Roboto" panose="02000000000000000000" pitchFamily="2" charset="0"/>
            </a:rPr>
            <a:t>Reliability</a:t>
          </a:r>
        </a:p>
      </dgm:t>
    </dgm:pt>
    <dgm:pt modelId="{9B97CD75-DA02-4B95-BDE5-32A6290EC463}" type="parTrans" cxnId="{C7DAFFF4-6663-4103-8B60-FCE958A84C5B}">
      <dgm:prSet/>
      <dgm:spPr/>
      <dgm:t>
        <a:bodyPr/>
        <a:lstStyle/>
        <a:p>
          <a:endParaRPr lang="en-US"/>
        </a:p>
      </dgm:t>
    </dgm:pt>
    <dgm:pt modelId="{7E3B5BB5-2B05-4D74-B9BA-E9EFEA3A5420}" type="sibTrans" cxnId="{C7DAFFF4-6663-4103-8B60-FCE958A84C5B}">
      <dgm:prSet/>
      <dgm:spPr/>
      <dgm:t>
        <a:bodyPr/>
        <a:lstStyle/>
        <a:p>
          <a:endParaRPr lang="en-US"/>
        </a:p>
      </dgm:t>
    </dgm:pt>
    <dgm:pt modelId="{DF02D2CE-2167-463F-9FD5-43C3A9728FE0}">
      <dgm:prSet custT="1"/>
      <dgm:spPr/>
      <dgm:t>
        <a:bodyPr/>
        <a:lstStyle/>
        <a:p>
          <a:r>
            <a:rPr lang="en-US" sz="1500" b="1" baseline="0" dirty="0">
              <a:latin typeface="Roboto" panose="02000000000000000000" pitchFamily="2" charset="0"/>
            </a:rPr>
            <a:t>Financial Sustainability</a:t>
          </a:r>
        </a:p>
      </dgm:t>
    </dgm:pt>
    <dgm:pt modelId="{DD340A0B-1A6D-4661-8553-D5FA08F2EBB5}" type="parTrans" cxnId="{6BA58C73-67E9-4C90-B452-1D820152857C}">
      <dgm:prSet/>
      <dgm:spPr/>
      <dgm:t>
        <a:bodyPr/>
        <a:lstStyle/>
        <a:p>
          <a:endParaRPr lang="en-US"/>
        </a:p>
      </dgm:t>
    </dgm:pt>
    <dgm:pt modelId="{B13BC4CC-625A-4019-8347-99842823DE1C}" type="sibTrans" cxnId="{6BA58C73-67E9-4C90-B452-1D820152857C}">
      <dgm:prSet/>
      <dgm:spPr/>
      <dgm:t>
        <a:bodyPr/>
        <a:lstStyle/>
        <a:p>
          <a:endParaRPr lang="en-US"/>
        </a:p>
      </dgm:t>
    </dgm:pt>
    <dgm:pt modelId="{215C4BBA-1E15-4715-B2FC-14D52BC5E84E}">
      <dgm:prSet custT="1"/>
      <dgm:spPr/>
      <dgm:t>
        <a:bodyPr/>
        <a:lstStyle/>
        <a:p>
          <a:r>
            <a:rPr lang="en-US" sz="1500" b="1" baseline="0" dirty="0">
              <a:latin typeface="Roboto" panose="02000000000000000000" pitchFamily="2" charset="0"/>
            </a:rPr>
            <a:t>Resilience</a:t>
          </a:r>
        </a:p>
      </dgm:t>
    </dgm:pt>
    <dgm:pt modelId="{5D188A30-6815-454C-BBA7-676E1118DA60}" type="parTrans" cxnId="{9513B10A-EA30-4A93-BBEC-AD289248BA39}">
      <dgm:prSet/>
      <dgm:spPr/>
      <dgm:t>
        <a:bodyPr/>
        <a:lstStyle/>
        <a:p>
          <a:endParaRPr lang="en-US"/>
        </a:p>
      </dgm:t>
    </dgm:pt>
    <dgm:pt modelId="{D1C06825-FB13-4976-9C11-EA56F5DA0A53}" type="sibTrans" cxnId="{9513B10A-EA30-4A93-BBEC-AD289248BA39}">
      <dgm:prSet/>
      <dgm:spPr/>
      <dgm:t>
        <a:bodyPr/>
        <a:lstStyle/>
        <a:p>
          <a:endParaRPr lang="en-US"/>
        </a:p>
      </dgm:t>
    </dgm:pt>
    <dgm:pt modelId="{98883FF8-765A-4113-BD15-88B59FF8D1EC}">
      <dgm:prSet custT="1"/>
      <dgm:spPr/>
      <dgm:t>
        <a:bodyPr/>
        <a:lstStyle/>
        <a:p>
          <a:r>
            <a:rPr lang="en-US" sz="1500" b="1" baseline="0" dirty="0">
              <a:latin typeface="Roboto" panose="02000000000000000000" pitchFamily="2" charset="0"/>
            </a:rPr>
            <a:t>Affordability</a:t>
          </a:r>
        </a:p>
      </dgm:t>
    </dgm:pt>
    <dgm:pt modelId="{E8CDA2C2-BB70-4397-9640-405CBAEC7D43}" type="parTrans" cxnId="{C886DC41-C05B-4C89-BBC8-1FF83022ED7F}">
      <dgm:prSet/>
      <dgm:spPr/>
      <dgm:t>
        <a:bodyPr/>
        <a:lstStyle/>
        <a:p>
          <a:endParaRPr lang="en-US"/>
        </a:p>
      </dgm:t>
    </dgm:pt>
    <dgm:pt modelId="{A79B87F4-86C8-4E9E-A91A-7F01305A1969}" type="sibTrans" cxnId="{C886DC41-C05B-4C89-BBC8-1FF83022ED7F}">
      <dgm:prSet/>
      <dgm:spPr/>
      <dgm:t>
        <a:bodyPr/>
        <a:lstStyle/>
        <a:p>
          <a:endParaRPr lang="en-US"/>
        </a:p>
      </dgm:t>
    </dgm:pt>
    <dgm:pt modelId="{598B8395-1D02-4FF1-AE74-75C6E2D82287}">
      <dgm:prSet custT="1"/>
      <dgm:spPr/>
      <dgm:t>
        <a:bodyPr/>
        <a:lstStyle/>
        <a:p>
          <a:r>
            <a:rPr lang="en-US" sz="1500" b="1" baseline="0" dirty="0">
              <a:latin typeface="Roboto" panose="02000000000000000000" pitchFamily="2" charset="0"/>
            </a:rPr>
            <a:t>Equity</a:t>
          </a:r>
        </a:p>
      </dgm:t>
    </dgm:pt>
    <dgm:pt modelId="{1217EE7F-D4E6-4A06-A280-A607563939C3}" type="parTrans" cxnId="{8C9E2D79-3E70-4B6D-AD47-9C1859D84E11}">
      <dgm:prSet/>
      <dgm:spPr/>
      <dgm:t>
        <a:bodyPr/>
        <a:lstStyle/>
        <a:p>
          <a:endParaRPr lang="en-US"/>
        </a:p>
      </dgm:t>
    </dgm:pt>
    <dgm:pt modelId="{4DA4A502-EF68-4288-8825-536A493A4C1A}" type="sibTrans" cxnId="{8C9E2D79-3E70-4B6D-AD47-9C1859D84E11}">
      <dgm:prSet/>
      <dgm:spPr/>
      <dgm:t>
        <a:bodyPr/>
        <a:lstStyle/>
        <a:p>
          <a:endParaRPr lang="en-US"/>
        </a:p>
      </dgm:t>
    </dgm:pt>
    <dgm:pt modelId="{FF7BCE71-2C16-42B7-92E7-C9447D563B79}" type="pres">
      <dgm:prSet presAssocID="{41106441-89AF-4DD7-98C5-3BBDD4412766}" presName="Name0" presStyleCnt="0">
        <dgm:presLayoutVars>
          <dgm:chMax val="7"/>
          <dgm:dir/>
          <dgm:resizeHandles val="exact"/>
        </dgm:presLayoutVars>
      </dgm:prSet>
      <dgm:spPr/>
    </dgm:pt>
    <dgm:pt modelId="{BD0D6368-6D40-4F81-B72D-8B8A92A1E59E}" type="pres">
      <dgm:prSet presAssocID="{41106441-89AF-4DD7-98C5-3BBDD4412766}" presName="ellipse1" presStyleLbl="vennNode1" presStyleIdx="0" presStyleCnt="5" custScaleX="130234">
        <dgm:presLayoutVars>
          <dgm:bulletEnabled val="1"/>
        </dgm:presLayoutVars>
      </dgm:prSet>
      <dgm:spPr/>
    </dgm:pt>
    <dgm:pt modelId="{28124F08-3B7D-4EC6-B0DA-E3D98D242E81}" type="pres">
      <dgm:prSet presAssocID="{41106441-89AF-4DD7-98C5-3BBDD4412766}" presName="ellipse2" presStyleLbl="vennNode1" presStyleIdx="1" presStyleCnt="5" custScaleX="130234" custLinFactNeighborX="-5950">
        <dgm:presLayoutVars>
          <dgm:bulletEnabled val="1"/>
        </dgm:presLayoutVars>
      </dgm:prSet>
      <dgm:spPr/>
    </dgm:pt>
    <dgm:pt modelId="{8682C53E-4A98-4AA2-8579-463860C18D1E}" type="pres">
      <dgm:prSet presAssocID="{41106441-89AF-4DD7-98C5-3BBDD4412766}" presName="ellipse3" presStyleLbl="vennNode1" presStyleIdx="2" presStyleCnt="5" custScaleX="130234">
        <dgm:presLayoutVars>
          <dgm:bulletEnabled val="1"/>
        </dgm:presLayoutVars>
      </dgm:prSet>
      <dgm:spPr/>
    </dgm:pt>
    <dgm:pt modelId="{326B8865-66DF-4AE3-BF3E-F8D292EFD8A3}" type="pres">
      <dgm:prSet presAssocID="{41106441-89AF-4DD7-98C5-3BBDD4412766}" presName="ellipse4" presStyleLbl="vennNode1" presStyleIdx="3" presStyleCnt="5" custScaleX="130234" custLinFactNeighborX="4760">
        <dgm:presLayoutVars>
          <dgm:bulletEnabled val="1"/>
        </dgm:presLayoutVars>
      </dgm:prSet>
      <dgm:spPr/>
    </dgm:pt>
    <dgm:pt modelId="{2499BAD8-D5FF-4C0F-A432-EB39428138DC}" type="pres">
      <dgm:prSet presAssocID="{41106441-89AF-4DD7-98C5-3BBDD4412766}" presName="ellipse5" presStyleLbl="vennNode1" presStyleIdx="4" presStyleCnt="5" custScaleX="130234">
        <dgm:presLayoutVars>
          <dgm:bulletEnabled val="1"/>
        </dgm:presLayoutVars>
      </dgm:prSet>
      <dgm:spPr/>
    </dgm:pt>
  </dgm:ptLst>
  <dgm:cxnLst>
    <dgm:cxn modelId="{9513B10A-EA30-4A93-BBEC-AD289248BA39}" srcId="{41106441-89AF-4DD7-98C5-3BBDD4412766}" destId="{215C4BBA-1E15-4715-B2FC-14D52BC5E84E}" srcOrd="2" destOrd="0" parTransId="{5D188A30-6815-454C-BBA7-676E1118DA60}" sibTransId="{D1C06825-FB13-4976-9C11-EA56F5DA0A53}"/>
    <dgm:cxn modelId="{4235BD20-7190-4AD4-8E6E-2D7F5FBFC0EB}" type="presOf" srcId="{98883FF8-765A-4113-BD15-88B59FF8D1EC}" destId="{326B8865-66DF-4AE3-BF3E-F8D292EFD8A3}" srcOrd="0" destOrd="0" presId="urn:microsoft.com/office/officeart/2005/8/layout/rings+Icon"/>
    <dgm:cxn modelId="{350E7B5F-7AF1-4E8A-9BBF-BA38563B5440}" type="presOf" srcId="{41106441-89AF-4DD7-98C5-3BBDD4412766}" destId="{FF7BCE71-2C16-42B7-92E7-C9447D563B79}" srcOrd="0" destOrd="0" presId="urn:microsoft.com/office/officeart/2005/8/layout/rings+Icon"/>
    <dgm:cxn modelId="{C886DC41-C05B-4C89-BBC8-1FF83022ED7F}" srcId="{41106441-89AF-4DD7-98C5-3BBDD4412766}" destId="{98883FF8-765A-4113-BD15-88B59FF8D1EC}" srcOrd="3" destOrd="0" parTransId="{E8CDA2C2-BB70-4397-9640-405CBAEC7D43}" sibTransId="{A79B87F4-86C8-4E9E-A91A-7F01305A1969}"/>
    <dgm:cxn modelId="{91275A42-1E68-441A-8F5F-4A8BF2B468D3}" type="presOf" srcId="{DF02D2CE-2167-463F-9FD5-43C3A9728FE0}" destId="{28124F08-3B7D-4EC6-B0DA-E3D98D242E81}" srcOrd="0" destOrd="0" presId="urn:microsoft.com/office/officeart/2005/8/layout/rings+Icon"/>
    <dgm:cxn modelId="{DE51E345-4800-4F4E-86E1-A659C68D4255}" type="presOf" srcId="{598B8395-1D02-4FF1-AE74-75C6E2D82287}" destId="{2499BAD8-D5FF-4C0F-A432-EB39428138DC}" srcOrd="0" destOrd="0" presId="urn:microsoft.com/office/officeart/2005/8/layout/rings+Icon"/>
    <dgm:cxn modelId="{58DFC04B-DE2B-45E9-B7C1-F4F3C449C03A}" type="presOf" srcId="{86CB405E-B19E-4DCF-9DDE-66D23AFFF96B}" destId="{BD0D6368-6D40-4F81-B72D-8B8A92A1E59E}" srcOrd="0" destOrd="0" presId="urn:microsoft.com/office/officeart/2005/8/layout/rings+Icon"/>
    <dgm:cxn modelId="{6BA58C73-67E9-4C90-B452-1D820152857C}" srcId="{41106441-89AF-4DD7-98C5-3BBDD4412766}" destId="{DF02D2CE-2167-463F-9FD5-43C3A9728FE0}" srcOrd="1" destOrd="0" parTransId="{DD340A0B-1A6D-4661-8553-D5FA08F2EBB5}" sibTransId="{B13BC4CC-625A-4019-8347-99842823DE1C}"/>
    <dgm:cxn modelId="{8C9E2D79-3E70-4B6D-AD47-9C1859D84E11}" srcId="{41106441-89AF-4DD7-98C5-3BBDD4412766}" destId="{598B8395-1D02-4FF1-AE74-75C6E2D82287}" srcOrd="4" destOrd="0" parTransId="{1217EE7F-D4E6-4A06-A280-A607563939C3}" sibTransId="{4DA4A502-EF68-4288-8825-536A493A4C1A}"/>
    <dgm:cxn modelId="{2A5CC1A2-8B4F-4D13-B899-A86EE4A7A673}" type="presOf" srcId="{215C4BBA-1E15-4715-B2FC-14D52BC5E84E}" destId="{8682C53E-4A98-4AA2-8579-463860C18D1E}" srcOrd="0" destOrd="0" presId="urn:microsoft.com/office/officeart/2005/8/layout/rings+Icon"/>
    <dgm:cxn modelId="{C7DAFFF4-6663-4103-8B60-FCE958A84C5B}" srcId="{41106441-89AF-4DD7-98C5-3BBDD4412766}" destId="{86CB405E-B19E-4DCF-9DDE-66D23AFFF96B}" srcOrd="0" destOrd="0" parTransId="{9B97CD75-DA02-4B95-BDE5-32A6290EC463}" sibTransId="{7E3B5BB5-2B05-4D74-B9BA-E9EFEA3A5420}"/>
    <dgm:cxn modelId="{DCCF2D01-A6A7-43E5-BB72-A8E53E5A8857}" type="presParOf" srcId="{FF7BCE71-2C16-42B7-92E7-C9447D563B79}" destId="{BD0D6368-6D40-4F81-B72D-8B8A92A1E59E}" srcOrd="0" destOrd="0" presId="urn:microsoft.com/office/officeart/2005/8/layout/rings+Icon"/>
    <dgm:cxn modelId="{BFA6AF26-77D7-41FC-8484-83D69688444C}" type="presParOf" srcId="{FF7BCE71-2C16-42B7-92E7-C9447D563B79}" destId="{28124F08-3B7D-4EC6-B0DA-E3D98D242E81}" srcOrd="1" destOrd="0" presId="urn:microsoft.com/office/officeart/2005/8/layout/rings+Icon"/>
    <dgm:cxn modelId="{4DA49AC9-CC5F-4B02-BFC6-EA0B449162DB}" type="presParOf" srcId="{FF7BCE71-2C16-42B7-92E7-C9447D563B79}" destId="{8682C53E-4A98-4AA2-8579-463860C18D1E}" srcOrd="2" destOrd="0" presId="urn:microsoft.com/office/officeart/2005/8/layout/rings+Icon"/>
    <dgm:cxn modelId="{C9225697-8AD4-4633-8596-6038A3FF2C54}" type="presParOf" srcId="{FF7BCE71-2C16-42B7-92E7-C9447D563B79}" destId="{326B8865-66DF-4AE3-BF3E-F8D292EFD8A3}" srcOrd="3" destOrd="0" presId="urn:microsoft.com/office/officeart/2005/8/layout/rings+Icon"/>
    <dgm:cxn modelId="{E8CB06B9-B3A6-4803-B1B3-F5E5EEA5406F}" type="presParOf" srcId="{FF7BCE71-2C16-42B7-92E7-C9447D563B79}" destId="{2499BAD8-D5FF-4C0F-A432-EB39428138DC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D6368-6D40-4F81-B72D-8B8A92A1E59E}">
      <dsp:nvSpPr>
        <dsp:cNvPr id="0" name=""/>
        <dsp:cNvSpPr/>
      </dsp:nvSpPr>
      <dsp:spPr>
        <a:xfrm>
          <a:off x="-56251" y="0"/>
          <a:ext cx="1943701" cy="1492465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baseline="0" dirty="0">
              <a:latin typeface="Roboto" panose="02000000000000000000" pitchFamily="2" charset="0"/>
            </a:rPr>
            <a:t>Reliability</a:t>
          </a:r>
        </a:p>
      </dsp:txBody>
      <dsp:txXfrm>
        <a:off x="228397" y="218566"/>
        <a:ext cx="1374405" cy="1055333"/>
      </dsp:txXfrm>
    </dsp:sp>
    <dsp:sp modelId="{28124F08-3B7D-4EC6-B0DA-E3D98D242E81}">
      <dsp:nvSpPr>
        <dsp:cNvPr id="0" name=""/>
        <dsp:cNvSpPr/>
      </dsp:nvSpPr>
      <dsp:spPr>
        <a:xfrm>
          <a:off x="622397" y="995391"/>
          <a:ext cx="1943701" cy="1492465"/>
        </a:xfrm>
        <a:prstGeom prst="ellipse">
          <a:avLst/>
        </a:prstGeom>
        <a:solidFill>
          <a:schemeClr val="accent1">
            <a:shade val="80000"/>
            <a:alpha val="50000"/>
            <a:hueOff val="4"/>
            <a:satOff val="6847"/>
            <a:lumOff val="1737"/>
            <a:alphaOff val="75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baseline="0" dirty="0">
              <a:latin typeface="Roboto" panose="02000000000000000000" pitchFamily="2" charset="0"/>
            </a:rPr>
            <a:t>Financial Sustainability</a:t>
          </a:r>
        </a:p>
      </dsp:txBody>
      <dsp:txXfrm>
        <a:off x="907045" y="1213957"/>
        <a:ext cx="1374405" cy="1055333"/>
      </dsp:txXfrm>
    </dsp:sp>
    <dsp:sp modelId="{8682C53E-4A98-4AA2-8579-463860C18D1E}">
      <dsp:nvSpPr>
        <dsp:cNvPr id="0" name=""/>
        <dsp:cNvSpPr/>
      </dsp:nvSpPr>
      <dsp:spPr>
        <a:xfrm>
          <a:off x="1479107" y="0"/>
          <a:ext cx="1943701" cy="1492465"/>
        </a:xfrm>
        <a:prstGeom prst="ellipse">
          <a:avLst/>
        </a:prstGeom>
        <a:solidFill>
          <a:schemeClr val="accent1">
            <a:shade val="80000"/>
            <a:alpha val="50000"/>
            <a:hueOff val="7"/>
            <a:satOff val="13693"/>
            <a:lumOff val="3473"/>
            <a:alphaOff val="1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baseline="0" dirty="0">
              <a:latin typeface="Roboto" panose="02000000000000000000" pitchFamily="2" charset="0"/>
            </a:rPr>
            <a:t>Resilience</a:t>
          </a:r>
        </a:p>
      </dsp:txBody>
      <dsp:txXfrm>
        <a:off x="1763755" y="218566"/>
        <a:ext cx="1374405" cy="1055333"/>
      </dsp:txXfrm>
    </dsp:sp>
    <dsp:sp modelId="{326B8865-66DF-4AE3-BF3E-F8D292EFD8A3}">
      <dsp:nvSpPr>
        <dsp:cNvPr id="0" name=""/>
        <dsp:cNvSpPr/>
      </dsp:nvSpPr>
      <dsp:spPr>
        <a:xfrm>
          <a:off x="2317599" y="995391"/>
          <a:ext cx="1943701" cy="1492465"/>
        </a:xfrm>
        <a:prstGeom prst="ellipse">
          <a:avLst/>
        </a:prstGeom>
        <a:solidFill>
          <a:schemeClr val="accent1">
            <a:shade val="80000"/>
            <a:alpha val="50000"/>
            <a:hueOff val="11"/>
            <a:satOff val="20540"/>
            <a:lumOff val="5210"/>
            <a:alphaOff val="225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baseline="0" dirty="0">
              <a:latin typeface="Roboto" panose="02000000000000000000" pitchFamily="2" charset="0"/>
            </a:rPr>
            <a:t>Affordability</a:t>
          </a:r>
        </a:p>
      </dsp:txBody>
      <dsp:txXfrm>
        <a:off x="2602247" y="1213957"/>
        <a:ext cx="1374405" cy="1055333"/>
      </dsp:txXfrm>
    </dsp:sp>
    <dsp:sp modelId="{2499BAD8-D5FF-4C0F-A432-EB39428138DC}">
      <dsp:nvSpPr>
        <dsp:cNvPr id="0" name=""/>
        <dsp:cNvSpPr/>
      </dsp:nvSpPr>
      <dsp:spPr>
        <a:xfrm>
          <a:off x="3014009" y="0"/>
          <a:ext cx="1943701" cy="1492465"/>
        </a:xfrm>
        <a:prstGeom prst="ellipse">
          <a:avLst/>
        </a:prstGeom>
        <a:solidFill>
          <a:schemeClr val="accent1">
            <a:shade val="80000"/>
            <a:alpha val="50000"/>
            <a:hueOff val="14"/>
            <a:satOff val="27387"/>
            <a:lumOff val="6947"/>
            <a:alphaOff val="3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baseline="0" dirty="0">
              <a:latin typeface="Roboto" panose="02000000000000000000" pitchFamily="2" charset="0"/>
            </a:rPr>
            <a:t>Equity</a:t>
          </a:r>
        </a:p>
      </dsp:txBody>
      <dsp:txXfrm>
        <a:off x="3298657" y="218566"/>
        <a:ext cx="1374405" cy="1055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4"/>
          </a:xfrm>
          <a:prstGeom prst="rect">
            <a:avLst/>
          </a:prstGeom>
        </p:spPr>
        <p:txBody>
          <a:bodyPr vert="horz" lIns="91289" tIns="45645" rIns="91289" bIns="45645" rtlCol="0"/>
          <a:lstStyle>
            <a:defPPr/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4504"/>
          </a:xfrm>
          <a:prstGeom prst="rect">
            <a:avLst/>
          </a:prstGeom>
        </p:spPr>
        <p:txBody>
          <a:bodyPr vert="horz" lIns="91289" tIns="45645" rIns="91289" bIns="45645" rtlCol="0"/>
          <a:lstStyle>
            <a:defPPr/>
            <a:lvl1pPr algn="r">
              <a:defRPr sz="1200"/>
            </a:lvl1pPr>
          </a:lstStyle>
          <a:p>
            <a:fld id="{D0668E40-4A2C-4E19-AB4C-B74CAA613ABA}" type="datetimeFigureOut">
              <a:rPr lang="en-US" smtClean="0">
                <a:latin typeface="Arial" panose="020B0604020202020204" pitchFamily="34" charset="0"/>
              </a:rPr>
              <a:pPr/>
              <a:t>10/19/2023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4"/>
          </a:xfrm>
          <a:prstGeom prst="rect">
            <a:avLst/>
          </a:prstGeom>
        </p:spPr>
        <p:txBody>
          <a:bodyPr vert="horz" lIns="91289" tIns="45645" rIns="91289" bIns="45645" rtlCol="0" anchor="b"/>
          <a:lstStyle>
            <a:defPPr/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4"/>
          </a:xfrm>
          <a:prstGeom prst="rect">
            <a:avLst/>
          </a:prstGeom>
        </p:spPr>
        <p:txBody>
          <a:bodyPr vert="horz" lIns="91289" tIns="45645" rIns="91289" bIns="45645" rtlCol="0" anchor="b"/>
          <a:lstStyle>
            <a:defPPr/>
            <a:lvl1pPr algn="r">
              <a:defRPr sz="1200"/>
            </a:lvl1pPr>
          </a:lstStyle>
          <a:p>
            <a:fld id="{EBAF8057-A1D0-40B8-B388-EF00278E1E45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686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4"/>
          </a:xfrm>
          <a:prstGeom prst="rect">
            <a:avLst/>
          </a:prstGeom>
        </p:spPr>
        <p:txBody>
          <a:bodyPr vert="horz" lIns="91289" tIns="45645" rIns="91289" bIns="45645" rtlCol="0"/>
          <a:lstStyle>
            <a:defPPr/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1" y="0"/>
            <a:ext cx="3037735" cy="464504"/>
          </a:xfrm>
          <a:prstGeom prst="rect">
            <a:avLst/>
          </a:prstGeom>
        </p:spPr>
        <p:txBody>
          <a:bodyPr vert="horz" lIns="91289" tIns="45645" rIns="91289" bIns="45645" rtlCol="0"/>
          <a:lstStyle>
            <a:defPPr/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1F1D186-30D6-4F9E-8CD1-DF203202E48D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15156"/>
            <a:ext cx="5609588" cy="4183697"/>
          </a:xfrm>
          <a:prstGeom prst="rect">
            <a:avLst/>
          </a:prstGeom>
        </p:spPr>
        <p:txBody>
          <a:bodyPr vert="horz" lIns="91289" tIns="45645" rIns="91289" bIns="45645" rtlCol="0"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312"/>
            <a:ext cx="3037735" cy="464504"/>
          </a:xfrm>
          <a:prstGeom prst="rect">
            <a:avLst/>
          </a:prstGeom>
        </p:spPr>
        <p:txBody>
          <a:bodyPr vert="horz" lIns="91289" tIns="45645" rIns="91289" bIns="45645" rtlCol="0" anchor="b"/>
          <a:lstStyle>
            <a:defPPr/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1" y="8830312"/>
            <a:ext cx="3037735" cy="464504"/>
          </a:xfrm>
          <a:prstGeom prst="rect">
            <a:avLst/>
          </a:prstGeom>
        </p:spPr>
        <p:txBody>
          <a:bodyPr vert="horz" lIns="91289" tIns="45645" rIns="91289" bIns="45645" rtlCol="0" anchor="b"/>
          <a:lstStyle>
            <a:defPPr/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8BB9A97-0166-438E-AF25-28923D993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48644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INTRODUCTION 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B9A97-0166-438E-AF25-28923D99376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40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1EFC2-6003-489A-833C-4DAEBB7C72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313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B9A97-0166-438E-AF25-28923D9937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546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-Titl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9334" y="2870208"/>
            <a:ext cx="6975742" cy="131603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9334" y="2243561"/>
            <a:ext cx="6975742" cy="28533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style_</a:t>
            </a:r>
          </a:p>
        </p:txBody>
      </p:sp>
      <p:pic>
        <p:nvPicPr>
          <p:cNvPr id="6" name="Picture 5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FB51A5D3-8E2E-2A40-BD77-96DA305DEA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5" y="1752867"/>
            <a:ext cx="3134784" cy="313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163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-Title-Blank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9362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-Title-Blank-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763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-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715543F4-0DD1-AF4C-BCA0-8DE63E048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1308100"/>
            <a:ext cx="42418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9554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143003"/>
            <a:ext cx="11176000" cy="1797415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lang="en-US" sz="3200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90000"/>
              </a:lnSpc>
              <a:defRPr lang="en-US" sz="2400" kern="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>
              <a:lnSpc>
                <a:spcPct val="90000"/>
              </a:lnSpc>
              <a:defRPr lang="en-US" sz="2100" kern="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>
              <a:lnSpc>
                <a:spcPct val="90000"/>
              </a:lnSpc>
              <a:defRPr lang="en-US" sz="2400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3446311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in-Titl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9334" y="2870208"/>
            <a:ext cx="6975742" cy="137851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9334" y="2243561"/>
            <a:ext cx="6975742" cy="28533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FB51A5D3-8E2E-2A40-BD77-96DA305DEA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5" y="1752867"/>
            <a:ext cx="3134784" cy="313478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212460-090F-4952-B8DC-F30815B1EC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8938" y="4470400"/>
            <a:ext cx="6975475" cy="5635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389718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Left-Blank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1973266"/>
            <a:ext cx="2356634" cy="1341906"/>
          </a:xfrm>
        </p:spPr>
        <p:txBody>
          <a:bodyPr/>
          <a:lstStyle>
            <a:defPPr/>
            <a:lvl1pPr algn="r">
              <a:defRPr sz="3200" u="none"/>
            </a:lvl1pPr>
          </a:lstStyle>
          <a:p>
            <a:r>
              <a:rPr lang="en-US"/>
              <a:t>Click to edit Master title style.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F6D2F4-A12A-B947-97D3-C4AA34164B5F}"/>
              </a:ext>
            </a:extLst>
          </p:cNvPr>
          <p:cNvCxnSpPr/>
          <p:nvPr userDrawn="1"/>
        </p:nvCxnSpPr>
        <p:spPr>
          <a:xfrm>
            <a:off x="3328988" y="0"/>
            <a:ext cx="0" cy="4964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67B085-E2CE-9041-A9F8-3409937129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1621631"/>
            <a:ext cx="2356638" cy="178594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FFA860"/>
                </a:solidFill>
              </a:defRPr>
            </a:lvl1pPr>
          </a:lstStyle>
          <a:p>
            <a:pPr lvl="0"/>
            <a:r>
              <a:rPr lang="en-US"/>
              <a:t>Click to edit Master text style_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6F6BF4D-ED1C-2842-BDE0-49D9E10AC1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000" y="3608389"/>
            <a:ext cx="2355850" cy="199945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dolor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84002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Left-Blank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973266"/>
            <a:ext cx="2356634" cy="455509"/>
          </a:xfrm>
        </p:spPr>
        <p:txBody>
          <a:bodyPr/>
          <a:lstStyle>
            <a:defPPr/>
            <a:lvl1pPr algn="r">
              <a:defRPr sz="3200" u="none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F6D2F4-A12A-B947-97D3-C4AA34164B5F}"/>
              </a:ext>
            </a:extLst>
          </p:cNvPr>
          <p:cNvCxnSpPr/>
          <p:nvPr userDrawn="1"/>
        </p:nvCxnSpPr>
        <p:spPr>
          <a:xfrm>
            <a:off x="3328988" y="0"/>
            <a:ext cx="0" cy="4964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67B085-E2CE-9041-A9F8-3409937129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1621631"/>
            <a:ext cx="2356638" cy="178594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FFA860"/>
                </a:solidFill>
              </a:defRPr>
            </a:lvl1pPr>
          </a:lstStyle>
          <a:p>
            <a:pPr lvl="0"/>
            <a:r>
              <a:rPr lang="en-US"/>
              <a:t>Click to edit Master text style_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6F6BF4D-ED1C-2842-BDE0-49D9E10AC1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000" y="3608389"/>
            <a:ext cx="2355850" cy="199945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dolor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2A7EF2-7A6B-49E2-B5D1-A6789D59D5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66781" y="1086788"/>
            <a:ext cx="7673053" cy="4858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3200" b="0" u="none" kern="1200" cap="none" spc="-113" dirty="0" smtClean="0">
                <a:ln w="3175">
                  <a:noFill/>
                </a:ln>
                <a:solidFill>
                  <a:srgbClr val="FFA860"/>
                </a:solidFill>
                <a:effectLst/>
                <a:latin typeface="Prata" pitchFamily="2" charset="77"/>
                <a:ea typeface="+mn-ea"/>
                <a:cs typeface="Arial"/>
              </a:defRPr>
            </a:lvl1pPr>
            <a:lvl2pPr marL="461963" indent="-461963" algn="l" defTabSz="685772" rtl="0" eaLnBrk="1" latinLnBrk="0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Prata" panose="020B0604020202020204" charset="0"/>
                <a:ea typeface="+mn-ea"/>
                <a:cs typeface="+mn-cs"/>
              </a:defRPr>
            </a:lvl2pPr>
            <a:lvl3pPr marL="914400" indent="-457200">
              <a:lnSpc>
                <a:spcPct val="150000"/>
              </a:lnSpc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Prata" panose="020B0604020202020204" charset="0"/>
                <a:ea typeface="+mn-ea"/>
                <a:cs typeface="+mn-cs"/>
              </a:defRPr>
            </a:lvl3pPr>
            <a:lvl4pPr marL="1499616" indent="-457200">
              <a:lnSpc>
                <a:spcPct val="150000"/>
              </a:lnSpc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Prata" panose="020B0604020202020204" charset="0"/>
                <a:ea typeface="+mn-ea"/>
                <a:cs typeface="+mn-cs"/>
              </a:defRPr>
            </a:lvl4pPr>
            <a:lvl5pPr marL="1203722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Topic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746210-8DD0-4BAE-98A3-8CD3843037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6785" y="1874982"/>
            <a:ext cx="7673066" cy="3732862"/>
          </a:xfrm>
        </p:spPr>
        <p:txBody>
          <a:bodyPr/>
          <a:lstStyle>
            <a:lvl1pPr marL="347472" indent="-347472">
              <a:lnSpc>
                <a:spcPct val="100000"/>
              </a:lnSpc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Prata" panose="020B0604020202020204" charset="0"/>
              </a:defRPr>
            </a:lvl1pPr>
            <a:lvl2pPr marL="694944" indent="-347472">
              <a:lnSpc>
                <a:spcPct val="100000"/>
              </a:lnSpc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Prata" panose="020B0604020202020204" charset="0"/>
              </a:defRPr>
            </a:lvl2pPr>
            <a:lvl3pPr marL="1028700" indent="-350838">
              <a:lnSpc>
                <a:spcPct val="100000"/>
              </a:lnSpc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Prata" panose="020B0604020202020204" charset="0"/>
              </a:defRPr>
            </a:lvl3pPr>
            <a:lvl4pPr marL="1389888" indent="-347472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rata" panose="020B0604020202020204" charset="0"/>
              </a:defRPr>
            </a:lvl4pPr>
          </a:lstStyle>
          <a:p>
            <a:pPr lvl="0"/>
            <a:r>
              <a:rPr lang="en-US"/>
              <a:t>First Bullet</a:t>
            </a:r>
          </a:p>
          <a:p>
            <a:pPr lvl="1"/>
            <a:r>
              <a:rPr lang="en-US"/>
              <a:t>Second Bullet</a:t>
            </a:r>
          </a:p>
          <a:p>
            <a:pPr lvl="2"/>
            <a:r>
              <a:rPr lang="en-US"/>
              <a:t>Secondary Bullet</a:t>
            </a:r>
          </a:p>
          <a:p>
            <a:pPr lvl="3"/>
            <a:r>
              <a:rPr lang="en-US"/>
              <a:t>Tertiary Bullet</a:t>
            </a:r>
          </a:p>
        </p:txBody>
      </p:sp>
    </p:spTree>
    <p:extLst>
      <p:ext uri="{BB962C8B-B14F-4D97-AF65-F5344CB8AC3E}">
        <p14:creationId xmlns:p14="http://schemas.microsoft.com/office/powerpoint/2010/main" val="180735758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Right-Blank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E890218-3F0B-9942-AA3D-B87457D5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59119" y="1973266"/>
            <a:ext cx="2356634" cy="1341906"/>
          </a:xfrm>
        </p:spPr>
        <p:txBody>
          <a:bodyPr/>
          <a:lstStyle>
            <a:defPPr/>
            <a:lvl1pPr algn="l">
              <a:defRPr sz="3200"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style.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DB8D19A-E595-C643-9510-A085879126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59119" y="1621631"/>
            <a:ext cx="2356638" cy="178594"/>
          </a:xfrm>
        </p:spPr>
        <p:txBody>
          <a:bodyPr/>
          <a:lstStyle>
            <a:lvl1pPr marL="0" indent="0" algn="l">
              <a:buNone/>
              <a:defRPr sz="1200">
                <a:solidFill>
                  <a:srgbClr val="FFA860"/>
                </a:solidFill>
              </a:defRPr>
            </a:lvl1pPr>
          </a:lstStyle>
          <a:p>
            <a:pPr lvl="0"/>
            <a:r>
              <a:rPr lang="en-US"/>
              <a:t>Click to edit Master text style_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6A1747F5-3C86-544C-89AD-4BAECCE20B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59119" y="3608389"/>
            <a:ext cx="2355850" cy="199945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dolor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97BAAC-94B4-0C43-A7EE-A137949A6B5F}"/>
              </a:ext>
            </a:extLst>
          </p:cNvPr>
          <p:cNvCxnSpPr>
            <a:cxnSpLocks/>
          </p:cNvCxnSpPr>
          <p:nvPr userDrawn="1"/>
        </p:nvCxnSpPr>
        <p:spPr>
          <a:xfrm>
            <a:off x="8951119" y="1621631"/>
            <a:ext cx="0" cy="523636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96184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CE116BA-7B1B-CA49-9660-6F44BE395C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06479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E890218-3F0B-9942-AA3D-B87457D5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5900" y="4890305"/>
            <a:ext cx="3885965" cy="898708"/>
          </a:xfrm>
        </p:spPr>
        <p:txBody>
          <a:bodyPr/>
          <a:lstStyle>
            <a:defPPr/>
            <a:lvl1pPr algn="r">
              <a:defRPr sz="3200"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style.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DB8D19A-E595-C643-9510-A085879126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3276" y="4515719"/>
            <a:ext cx="3885965" cy="156294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FFA860"/>
                </a:solidFill>
              </a:defRPr>
            </a:lvl1pPr>
          </a:lstStyle>
          <a:p>
            <a:pPr lvl="0"/>
            <a:r>
              <a:rPr lang="en-US"/>
              <a:t>Click to edit Master text style_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6A1747F5-3C86-544C-89AD-4BAECCE20B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8662" y="4886576"/>
            <a:ext cx="4349751" cy="138718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dolor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221464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30191"/>
            <a:ext cx="11176000" cy="455509"/>
          </a:xfrm>
        </p:spPr>
        <p:txBody>
          <a:bodyPr/>
          <a:lstStyle>
            <a:defPPr/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0498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Left-Blank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1973266"/>
            <a:ext cx="2356634" cy="1341906"/>
          </a:xfrm>
        </p:spPr>
        <p:txBody>
          <a:bodyPr/>
          <a:lstStyle>
            <a:defPPr/>
            <a:lvl1pPr algn="r">
              <a:defRPr sz="3200" u="none"/>
            </a:lvl1pPr>
          </a:lstStyle>
          <a:p>
            <a:r>
              <a:rPr lang="en-US"/>
              <a:t>Click to edit Master title style.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F6D2F4-A12A-B947-97D3-C4AA34164B5F}"/>
              </a:ext>
            </a:extLst>
          </p:cNvPr>
          <p:cNvCxnSpPr/>
          <p:nvPr userDrawn="1"/>
        </p:nvCxnSpPr>
        <p:spPr>
          <a:xfrm>
            <a:off x="3328988" y="0"/>
            <a:ext cx="0" cy="4964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67B085-E2CE-9041-A9F8-3409937129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1621631"/>
            <a:ext cx="2356638" cy="178594"/>
          </a:xfr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/>
              <a:t>Click to edit Master text style_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6F6BF4D-ED1C-2842-BDE0-49D9E10AC1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000" y="3608389"/>
            <a:ext cx="2355850" cy="199945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dolor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175711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-Title-Blank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73241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-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715543F4-0DD1-AF4C-BCA0-8DE63E048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1308100"/>
            <a:ext cx="42418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4335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39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-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E890218-3F0B-9942-AA3D-B87457D5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5900" y="4890305"/>
            <a:ext cx="3885965" cy="898708"/>
          </a:xfrm>
        </p:spPr>
        <p:txBody>
          <a:bodyPr/>
          <a:lstStyle>
            <a:defPPr/>
            <a:lvl1pPr algn="r">
              <a:defRPr sz="3200"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style.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DB8D19A-E595-C643-9510-A085879126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3276" y="4515719"/>
            <a:ext cx="3885965" cy="156294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style_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6A1747F5-3C86-544C-89AD-4BAECCE20B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8662" y="4886576"/>
            <a:ext cx="4349751" cy="138718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dolor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130187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in-Titl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9334" y="2870208"/>
            <a:ext cx="6975742" cy="137851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9334" y="2243561"/>
            <a:ext cx="6975742" cy="28533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FB51A5D3-8E2E-2A40-BD77-96DA305DEA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5" y="1752867"/>
            <a:ext cx="3134784" cy="313478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212460-090F-4952-B8DC-F30815B1EC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8938" y="4470400"/>
            <a:ext cx="6975475" cy="5635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39756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Left-Blank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1973266"/>
            <a:ext cx="2356634" cy="1341906"/>
          </a:xfrm>
        </p:spPr>
        <p:txBody>
          <a:bodyPr/>
          <a:lstStyle>
            <a:defPPr/>
            <a:lvl1pPr algn="r">
              <a:defRPr sz="3200" u="none"/>
            </a:lvl1pPr>
          </a:lstStyle>
          <a:p>
            <a:r>
              <a:rPr lang="en-US"/>
              <a:t>Click to edit Master title style.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F6D2F4-A12A-B947-97D3-C4AA34164B5F}"/>
              </a:ext>
            </a:extLst>
          </p:cNvPr>
          <p:cNvCxnSpPr/>
          <p:nvPr userDrawn="1"/>
        </p:nvCxnSpPr>
        <p:spPr>
          <a:xfrm>
            <a:off x="3328988" y="0"/>
            <a:ext cx="0" cy="4964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67B085-E2CE-9041-A9F8-3409937129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1621631"/>
            <a:ext cx="2356638" cy="178594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FFA860"/>
                </a:solidFill>
              </a:defRPr>
            </a:lvl1pPr>
          </a:lstStyle>
          <a:p>
            <a:pPr lvl="0"/>
            <a:r>
              <a:rPr lang="en-US"/>
              <a:t>Click to edit Master text style_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6F6BF4D-ED1C-2842-BDE0-49D9E10AC1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000" y="3608389"/>
            <a:ext cx="2355850" cy="199945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dolor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63383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Left-Blank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973266"/>
            <a:ext cx="2356634" cy="455509"/>
          </a:xfrm>
        </p:spPr>
        <p:txBody>
          <a:bodyPr/>
          <a:lstStyle>
            <a:defPPr/>
            <a:lvl1pPr algn="r">
              <a:defRPr sz="3200" u="none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F6D2F4-A12A-B947-97D3-C4AA34164B5F}"/>
              </a:ext>
            </a:extLst>
          </p:cNvPr>
          <p:cNvCxnSpPr/>
          <p:nvPr userDrawn="1"/>
        </p:nvCxnSpPr>
        <p:spPr>
          <a:xfrm>
            <a:off x="3328988" y="0"/>
            <a:ext cx="0" cy="4964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67B085-E2CE-9041-A9F8-3409937129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1621631"/>
            <a:ext cx="2356638" cy="178594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FFA860"/>
                </a:solidFill>
              </a:defRPr>
            </a:lvl1pPr>
          </a:lstStyle>
          <a:p>
            <a:pPr lvl="0"/>
            <a:r>
              <a:rPr lang="en-US"/>
              <a:t>Click to edit Master text style_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6F6BF4D-ED1C-2842-BDE0-49D9E10AC1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000" y="3608389"/>
            <a:ext cx="2355850" cy="199945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dolor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2A7EF2-7A6B-49E2-B5D1-A6789D59D5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66781" y="1086788"/>
            <a:ext cx="7673053" cy="48582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3200" b="0" u="none" kern="1200" cap="none" spc="-113" dirty="0" smtClean="0">
                <a:ln w="3175">
                  <a:noFill/>
                </a:ln>
                <a:solidFill>
                  <a:srgbClr val="FFA860"/>
                </a:solidFill>
                <a:effectLst/>
                <a:latin typeface="Prata" pitchFamily="2" charset="77"/>
                <a:ea typeface="+mn-ea"/>
                <a:cs typeface="Arial"/>
              </a:defRPr>
            </a:lvl1pPr>
            <a:lvl2pPr marL="461963" indent="-461963" algn="l" defTabSz="685772" rtl="0" eaLnBrk="1" latinLnBrk="0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Prata" panose="020B0604020202020204" charset="0"/>
                <a:ea typeface="+mn-ea"/>
                <a:cs typeface="+mn-cs"/>
              </a:defRPr>
            </a:lvl2pPr>
            <a:lvl3pPr marL="914400" indent="-457200">
              <a:lnSpc>
                <a:spcPct val="150000"/>
              </a:lnSpc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Prata" panose="020B0604020202020204" charset="0"/>
                <a:ea typeface="+mn-ea"/>
                <a:cs typeface="+mn-cs"/>
              </a:defRPr>
            </a:lvl3pPr>
            <a:lvl4pPr marL="1499616" indent="-457200">
              <a:lnSpc>
                <a:spcPct val="150000"/>
              </a:lnSpc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Prata" panose="020B0604020202020204" charset="0"/>
                <a:ea typeface="+mn-ea"/>
                <a:cs typeface="+mn-cs"/>
              </a:defRPr>
            </a:lvl4pPr>
            <a:lvl5pPr marL="1203722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Topic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746210-8DD0-4BAE-98A3-8CD3843037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6785" y="1874982"/>
            <a:ext cx="7673066" cy="3732862"/>
          </a:xfrm>
        </p:spPr>
        <p:txBody>
          <a:bodyPr/>
          <a:lstStyle>
            <a:lvl1pPr marL="347472" indent="-347472">
              <a:lnSpc>
                <a:spcPct val="100000"/>
              </a:lnSpc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Prata" panose="020B0604020202020204" charset="0"/>
              </a:defRPr>
            </a:lvl1pPr>
            <a:lvl2pPr marL="694944" indent="-347472">
              <a:lnSpc>
                <a:spcPct val="100000"/>
              </a:lnSpc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Prata" panose="020B0604020202020204" charset="0"/>
              </a:defRPr>
            </a:lvl2pPr>
            <a:lvl3pPr marL="1028700" indent="-350838">
              <a:lnSpc>
                <a:spcPct val="100000"/>
              </a:lnSpc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Prata" panose="020B0604020202020204" charset="0"/>
              </a:defRPr>
            </a:lvl3pPr>
            <a:lvl4pPr marL="1389888" indent="-347472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Prata" panose="020B0604020202020204" charset="0"/>
              </a:defRPr>
            </a:lvl4pPr>
          </a:lstStyle>
          <a:p>
            <a:pPr lvl="0"/>
            <a:r>
              <a:rPr lang="en-US"/>
              <a:t>First Bullet</a:t>
            </a:r>
          </a:p>
          <a:p>
            <a:pPr lvl="1"/>
            <a:r>
              <a:rPr lang="en-US"/>
              <a:t>Second Bullet</a:t>
            </a:r>
          </a:p>
          <a:p>
            <a:pPr lvl="2"/>
            <a:r>
              <a:rPr lang="en-US"/>
              <a:t>Secondary Bullet</a:t>
            </a:r>
          </a:p>
          <a:p>
            <a:pPr lvl="3"/>
            <a:r>
              <a:rPr lang="en-US"/>
              <a:t>Tertiary Bullet</a:t>
            </a:r>
          </a:p>
        </p:txBody>
      </p:sp>
    </p:spTree>
    <p:extLst>
      <p:ext uri="{BB962C8B-B14F-4D97-AF65-F5344CB8AC3E}">
        <p14:creationId xmlns:p14="http://schemas.microsoft.com/office/powerpoint/2010/main" val="292881386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Right-Blank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E890218-3F0B-9942-AA3D-B87457D5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59119" y="1973266"/>
            <a:ext cx="2356634" cy="1341906"/>
          </a:xfrm>
        </p:spPr>
        <p:txBody>
          <a:bodyPr/>
          <a:lstStyle>
            <a:defPPr/>
            <a:lvl1pPr algn="l">
              <a:defRPr sz="3200"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style.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DB8D19A-E595-C643-9510-A085879126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59119" y="1621631"/>
            <a:ext cx="2356638" cy="178594"/>
          </a:xfrm>
        </p:spPr>
        <p:txBody>
          <a:bodyPr/>
          <a:lstStyle>
            <a:lvl1pPr marL="0" indent="0" algn="l">
              <a:buNone/>
              <a:defRPr sz="1200">
                <a:solidFill>
                  <a:srgbClr val="FFA860"/>
                </a:solidFill>
              </a:defRPr>
            </a:lvl1pPr>
          </a:lstStyle>
          <a:p>
            <a:pPr lvl="0"/>
            <a:r>
              <a:rPr lang="en-US"/>
              <a:t>Click to edit Master text style_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6A1747F5-3C86-544C-89AD-4BAECCE20B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59119" y="3608389"/>
            <a:ext cx="2355850" cy="199945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dolor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97BAAC-94B4-0C43-A7EE-A137949A6B5F}"/>
              </a:ext>
            </a:extLst>
          </p:cNvPr>
          <p:cNvCxnSpPr>
            <a:cxnSpLocks/>
          </p:cNvCxnSpPr>
          <p:nvPr userDrawn="1"/>
        </p:nvCxnSpPr>
        <p:spPr>
          <a:xfrm>
            <a:off x="8951119" y="1621631"/>
            <a:ext cx="0" cy="523636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10448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CE116BA-7B1B-CA49-9660-6F44BE395C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06479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E890218-3F0B-9942-AA3D-B87457D5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5900" y="4890305"/>
            <a:ext cx="3885965" cy="898708"/>
          </a:xfrm>
        </p:spPr>
        <p:txBody>
          <a:bodyPr/>
          <a:lstStyle>
            <a:defPPr/>
            <a:lvl1pPr algn="r">
              <a:defRPr sz="3200"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style.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DB8D19A-E595-C643-9510-A085879126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3276" y="4515719"/>
            <a:ext cx="3885965" cy="156294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FFA860"/>
                </a:solidFill>
              </a:defRPr>
            </a:lvl1pPr>
          </a:lstStyle>
          <a:p>
            <a:pPr lvl="0"/>
            <a:r>
              <a:rPr lang="en-US"/>
              <a:t>Click to edit Master text style_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6A1747F5-3C86-544C-89AD-4BAECCE20B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8662" y="4886576"/>
            <a:ext cx="4349751" cy="138718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dolor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99821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30191"/>
            <a:ext cx="11176000" cy="455509"/>
          </a:xfrm>
        </p:spPr>
        <p:txBody>
          <a:bodyPr/>
          <a:lstStyle>
            <a:defPPr/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393792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Left-Blank-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E028168-903D-4E0A-8C88-BF763B2F3E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28988" y="0"/>
            <a:ext cx="8950325" cy="6858000"/>
          </a:xfrm>
        </p:spPr>
        <p:txBody>
          <a:bodyPr/>
          <a:lstStyle>
            <a:lvl1pPr marL="347472" indent="-347472">
              <a:buFont typeface="Arial" panose="020B0604020202020204" pitchFamily="34" charset="0"/>
              <a:buChar char="•"/>
              <a:defRPr/>
            </a:lvl1pPr>
          </a:lstStyle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4C67EEA0-917B-41AB-98EB-CA20719BA4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28988" y="0"/>
            <a:ext cx="89503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EFDA5D-3C55-2A46-8BED-28EAEE6BDF25}"/>
              </a:ext>
            </a:extLst>
          </p:cNvPr>
          <p:cNvSpPr/>
          <p:nvPr userDrawn="1"/>
        </p:nvSpPr>
        <p:spPr bwMode="auto">
          <a:xfrm>
            <a:off x="3089787" y="0"/>
            <a:ext cx="9190319" cy="685800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b="0" i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108105-D648-CB4B-B517-E45CE53FA312}"/>
              </a:ext>
            </a:extLst>
          </p:cNvPr>
          <p:cNvSpPr/>
          <p:nvPr userDrawn="1"/>
        </p:nvSpPr>
        <p:spPr bwMode="auto">
          <a:xfrm>
            <a:off x="0" y="0"/>
            <a:ext cx="3328988" cy="6858000"/>
          </a:xfrm>
          <a:prstGeom prst="rect">
            <a:avLst/>
          </a:prstGeom>
          <a:solidFill>
            <a:srgbClr val="EDEDED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b="0" i="0">
              <a:solidFill>
                <a:srgbClr val="1C21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E890218-3F0B-9942-AA3D-B87457D5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1973266"/>
            <a:ext cx="2356634" cy="1341906"/>
          </a:xfrm>
        </p:spPr>
        <p:txBody>
          <a:bodyPr/>
          <a:lstStyle>
            <a:defPPr/>
            <a:lvl1pPr algn="r">
              <a:defRPr sz="3200" u="none">
                <a:solidFill>
                  <a:srgbClr val="1C2140"/>
                </a:solidFill>
              </a:defRPr>
            </a:lvl1pPr>
          </a:lstStyle>
          <a:p>
            <a:r>
              <a:rPr lang="en-US"/>
              <a:t>Click to edit Master title style.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DB8D19A-E595-C643-9510-A085879126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1621631"/>
            <a:ext cx="2356638" cy="178594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1C2140"/>
                </a:solidFill>
              </a:defRPr>
            </a:lvl1pPr>
          </a:lstStyle>
          <a:p>
            <a:pPr lvl="0"/>
            <a:r>
              <a:rPr lang="en-US"/>
              <a:t>Click to edit Master text style_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6A1747F5-3C86-544C-89AD-4BAECCE20B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000" y="3608389"/>
            <a:ext cx="2355850" cy="1999456"/>
          </a:xfrm>
        </p:spPr>
        <p:txBody>
          <a:bodyPr/>
          <a:lstStyle>
            <a:lvl1pPr marL="0" indent="0">
              <a:buNone/>
              <a:defRPr sz="1400">
                <a:solidFill>
                  <a:srgbClr val="1C2140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dolor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1391501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-Title-Blank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81962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-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715543F4-0DD1-AF4C-BCA0-8DE63E048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1308100"/>
            <a:ext cx="42418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6123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Left-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4EFDA5D-3C55-2A46-8BED-28EAEE6BDF25}"/>
              </a:ext>
            </a:extLst>
          </p:cNvPr>
          <p:cNvSpPr/>
          <p:nvPr userDrawn="1"/>
        </p:nvSpPr>
        <p:spPr bwMode="auto">
          <a:xfrm>
            <a:off x="1" y="0"/>
            <a:ext cx="12280106" cy="685800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b="0" i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97BAAC-94B4-0C43-A7EE-A137949A6B5F}"/>
              </a:ext>
            </a:extLst>
          </p:cNvPr>
          <p:cNvCxnSpPr/>
          <p:nvPr userDrawn="1"/>
        </p:nvCxnSpPr>
        <p:spPr>
          <a:xfrm>
            <a:off x="3328988" y="0"/>
            <a:ext cx="0" cy="4964906"/>
          </a:xfrm>
          <a:prstGeom prst="line">
            <a:avLst/>
          </a:prstGeom>
          <a:ln>
            <a:solidFill>
              <a:srgbClr val="BA4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69EBD367-C82B-4A8E-961F-80EE3200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973266"/>
            <a:ext cx="2356634" cy="455509"/>
          </a:xfrm>
        </p:spPr>
        <p:txBody>
          <a:bodyPr/>
          <a:lstStyle>
            <a:defPPr/>
            <a:lvl1pPr algn="r">
              <a:defRPr sz="3200" u="none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F1FC98C-E904-4E52-B6F6-0F99B3305A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1621631"/>
            <a:ext cx="2356638" cy="178594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BA4D01"/>
                </a:solidFill>
              </a:defRPr>
            </a:lvl1pPr>
          </a:lstStyle>
          <a:p>
            <a:pPr lvl="0"/>
            <a:r>
              <a:rPr lang="en-US" dirty="0"/>
              <a:t>Metropolitan Overview_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DC5D98BF-D41E-4992-B349-6727B76791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000" y="3608389"/>
            <a:ext cx="2355850" cy="1999456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dolor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952189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Left-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4EFDA5D-3C55-2A46-8BED-28EAEE6BDF25}"/>
              </a:ext>
            </a:extLst>
          </p:cNvPr>
          <p:cNvSpPr/>
          <p:nvPr userDrawn="1"/>
        </p:nvSpPr>
        <p:spPr bwMode="auto">
          <a:xfrm>
            <a:off x="1" y="0"/>
            <a:ext cx="12280106" cy="685800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b="0" i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E890218-3F0B-9942-AA3D-B87457D5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1973266"/>
            <a:ext cx="2356634" cy="1341906"/>
          </a:xfrm>
        </p:spPr>
        <p:txBody>
          <a:bodyPr/>
          <a:lstStyle>
            <a:defPPr/>
            <a:lvl1pPr algn="r">
              <a:defRPr sz="3200" u="none">
                <a:solidFill>
                  <a:srgbClr val="1C2140"/>
                </a:solidFill>
              </a:defRPr>
            </a:lvl1pPr>
          </a:lstStyle>
          <a:p>
            <a:r>
              <a:rPr lang="en-US"/>
              <a:t>Click to edit Master title style.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DB8D19A-E595-C643-9510-A085879126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1621631"/>
            <a:ext cx="2356638" cy="178594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1C2140"/>
                </a:solidFill>
              </a:defRPr>
            </a:lvl1pPr>
          </a:lstStyle>
          <a:p>
            <a:pPr lvl="0"/>
            <a:r>
              <a:rPr lang="en-US"/>
              <a:t>Click to edit Master text style_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6A1747F5-3C86-544C-89AD-4BAECCE20B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000" y="3608389"/>
            <a:ext cx="2355850" cy="1999456"/>
          </a:xfrm>
        </p:spPr>
        <p:txBody>
          <a:bodyPr/>
          <a:lstStyle>
            <a:lvl1pPr marL="0" indent="0">
              <a:buNone/>
              <a:defRPr sz="1400">
                <a:solidFill>
                  <a:srgbClr val="1C2140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dolor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97BAAC-94B4-0C43-A7EE-A137949A6B5F}"/>
              </a:ext>
            </a:extLst>
          </p:cNvPr>
          <p:cNvCxnSpPr/>
          <p:nvPr userDrawn="1"/>
        </p:nvCxnSpPr>
        <p:spPr>
          <a:xfrm>
            <a:off x="3328988" y="0"/>
            <a:ext cx="0" cy="4964906"/>
          </a:xfrm>
          <a:prstGeom prst="line">
            <a:avLst/>
          </a:prstGeom>
          <a:ln>
            <a:solidFill>
              <a:srgbClr val="BA4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3063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Right-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4EFDA5D-3C55-2A46-8BED-28EAEE6BDF25}"/>
              </a:ext>
            </a:extLst>
          </p:cNvPr>
          <p:cNvSpPr/>
          <p:nvPr userDrawn="1"/>
        </p:nvSpPr>
        <p:spPr bwMode="auto">
          <a:xfrm>
            <a:off x="0" y="0"/>
            <a:ext cx="12280106" cy="6858000"/>
          </a:xfrm>
          <a:prstGeom prst="rect">
            <a:avLst/>
          </a:prstGeom>
          <a:gradFill>
            <a:gsLst>
              <a:gs pos="81000">
                <a:srgbClr val="EDEDED"/>
              </a:gs>
              <a:gs pos="0">
                <a:srgbClr val="FFFFFF"/>
              </a:gs>
            </a:gsLst>
            <a:lin ang="4200000" scaled="0"/>
          </a:gradFill>
          <a:ln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l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b="0" i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E890218-3F0B-9942-AA3D-B87457D5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59119" y="1973266"/>
            <a:ext cx="2356634" cy="1341906"/>
          </a:xfrm>
        </p:spPr>
        <p:txBody>
          <a:bodyPr/>
          <a:lstStyle>
            <a:defPPr/>
            <a:lvl1pPr algn="l">
              <a:defRPr sz="3200" u="none">
                <a:solidFill>
                  <a:srgbClr val="1C2140"/>
                </a:solidFill>
              </a:defRPr>
            </a:lvl1pPr>
          </a:lstStyle>
          <a:p>
            <a:r>
              <a:rPr lang="en-US"/>
              <a:t>Click to edit Master title style.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DB8D19A-E595-C643-9510-A085879126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59119" y="1621631"/>
            <a:ext cx="2356638" cy="178594"/>
          </a:xfrm>
        </p:spPr>
        <p:txBody>
          <a:bodyPr/>
          <a:lstStyle>
            <a:lvl1pPr marL="0" indent="0" algn="l">
              <a:buNone/>
              <a:defRPr sz="1200">
                <a:solidFill>
                  <a:srgbClr val="1C2140"/>
                </a:solidFill>
              </a:defRPr>
            </a:lvl1pPr>
          </a:lstStyle>
          <a:p>
            <a:pPr lvl="0"/>
            <a:r>
              <a:rPr lang="en-US"/>
              <a:t>Click to edit Master text style_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6A1747F5-3C86-544C-89AD-4BAECCE20B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59119" y="3608389"/>
            <a:ext cx="2355850" cy="1999456"/>
          </a:xfrm>
        </p:spPr>
        <p:txBody>
          <a:bodyPr/>
          <a:lstStyle>
            <a:lvl1pPr marL="0" indent="0">
              <a:buNone/>
              <a:defRPr sz="1400">
                <a:solidFill>
                  <a:srgbClr val="1C2140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dolor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97BAAC-94B4-0C43-A7EE-A137949A6B5F}"/>
              </a:ext>
            </a:extLst>
          </p:cNvPr>
          <p:cNvCxnSpPr>
            <a:cxnSpLocks/>
          </p:cNvCxnSpPr>
          <p:nvPr userDrawn="1"/>
        </p:nvCxnSpPr>
        <p:spPr>
          <a:xfrm>
            <a:off x="8951119" y="1621631"/>
            <a:ext cx="0" cy="5236369"/>
          </a:xfrm>
          <a:prstGeom prst="line">
            <a:avLst/>
          </a:prstGeom>
          <a:ln>
            <a:solidFill>
              <a:srgbClr val="BA4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49758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Right-Blank-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4EFDA5D-3C55-2A46-8BED-28EAEE6BDF25}"/>
              </a:ext>
            </a:extLst>
          </p:cNvPr>
          <p:cNvSpPr/>
          <p:nvPr userDrawn="1"/>
        </p:nvSpPr>
        <p:spPr bwMode="auto">
          <a:xfrm>
            <a:off x="0" y="0"/>
            <a:ext cx="12280106" cy="6858000"/>
          </a:xfrm>
          <a:prstGeom prst="rect">
            <a:avLst/>
          </a:prstGeom>
          <a:gradFill>
            <a:gsLst>
              <a:gs pos="81000">
                <a:srgbClr val="EDEDED"/>
              </a:gs>
              <a:gs pos="0">
                <a:srgbClr val="FFFFFF"/>
              </a:gs>
            </a:gsLst>
            <a:lin ang="4200000" scaled="0"/>
          </a:gradFill>
          <a:ln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l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b="0" i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D6058F-4F76-934F-82F5-F876BA6FA4E4}"/>
              </a:ext>
            </a:extLst>
          </p:cNvPr>
          <p:cNvSpPr/>
          <p:nvPr userDrawn="1"/>
        </p:nvSpPr>
        <p:spPr bwMode="auto">
          <a:xfrm>
            <a:off x="8951117" y="0"/>
            <a:ext cx="3328988" cy="6858000"/>
          </a:xfrm>
          <a:prstGeom prst="rect">
            <a:avLst/>
          </a:prstGeom>
          <a:solidFill>
            <a:srgbClr val="EDEDED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b="0" i="0">
              <a:solidFill>
                <a:srgbClr val="1C21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E890218-3F0B-9942-AA3D-B87457D5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59119" y="1973266"/>
            <a:ext cx="2356634" cy="1341906"/>
          </a:xfrm>
        </p:spPr>
        <p:txBody>
          <a:bodyPr/>
          <a:lstStyle>
            <a:defPPr/>
            <a:lvl1pPr algn="l">
              <a:defRPr sz="3200" u="none">
                <a:solidFill>
                  <a:srgbClr val="1C2140"/>
                </a:solidFill>
              </a:defRPr>
            </a:lvl1pPr>
          </a:lstStyle>
          <a:p>
            <a:r>
              <a:rPr lang="en-US"/>
              <a:t>Click to edit Master title style.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DB8D19A-E595-C643-9510-A085879126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59119" y="1621631"/>
            <a:ext cx="2356638" cy="178594"/>
          </a:xfrm>
        </p:spPr>
        <p:txBody>
          <a:bodyPr/>
          <a:lstStyle>
            <a:lvl1pPr marL="0" indent="0" algn="l">
              <a:buNone/>
              <a:defRPr sz="1200">
                <a:solidFill>
                  <a:srgbClr val="1C2140"/>
                </a:solidFill>
              </a:defRPr>
            </a:lvl1pPr>
          </a:lstStyle>
          <a:p>
            <a:pPr lvl="0"/>
            <a:r>
              <a:rPr lang="en-US"/>
              <a:t>Click to edit Master text style_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6A1747F5-3C86-544C-89AD-4BAECCE20B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59119" y="3608389"/>
            <a:ext cx="2355850" cy="1999456"/>
          </a:xfrm>
        </p:spPr>
        <p:txBody>
          <a:bodyPr/>
          <a:lstStyle>
            <a:lvl1pPr marL="0" indent="0">
              <a:buNone/>
              <a:defRPr sz="1400">
                <a:solidFill>
                  <a:srgbClr val="1C2140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dolor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489800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Right-Blank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E890218-3F0B-9942-AA3D-B87457D5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59119" y="1973266"/>
            <a:ext cx="2356634" cy="1341906"/>
          </a:xfrm>
        </p:spPr>
        <p:txBody>
          <a:bodyPr/>
          <a:lstStyle>
            <a:defPPr/>
            <a:lvl1pPr algn="l">
              <a:defRPr sz="3200"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style.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DB8D19A-E595-C643-9510-A085879126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59119" y="1621631"/>
            <a:ext cx="2356638" cy="178594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style_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6A1747F5-3C86-544C-89AD-4BAECCE20B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59119" y="3608389"/>
            <a:ext cx="2355850" cy="199945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dolor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97BAAC-94B4-0C43-A7EE-A137949A6B5F}"/>
              </a:ext>
            </a:extLst>
          </p:cNvPr>
          <p:cNvCxnSpPr>
            <a:cxnSpLocks/>
          </p:cNvCxnSpPr>
          <p:nvPr userDrawn="1"/>
        </p:nvCxnSpPr>
        <p:spPr>
          <a:xfrm>
            <a:off x="8951119" y="1621631"/>
            <a:ext cx="0" cy="523636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70632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CE116BA-7B1B-CA49-9660-6F44BE395C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06479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E890218-3F0B-9942-AA3D-B87457D5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5900" y="4890305"/>
            <a:ext cx="3885965" cy="898708"/>
          </a:xfrm>
        </p:spPr>
        <p:txBody>
          <a:bodyPr/>
          <a:lstStyle>
            <a:defPPr/>
            <a:lvl1pPr algn="r">
              <a:defRPr sz="3200"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style.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DB8D19A-E595-C643-9510-A085879126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3276" y="4515719"/>
            <a:ext cx="3885965" cy="156294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style_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6A1747F5-3C86-544C-89AD-4BAECCE20B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8662" y="4886576"/>
            <a:ext cx="4349751" cy="138718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dolor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862429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30191"/>
            <a:ext cx="11176000" cy="455509"/>
          </a:xfrm>
        </p:spPr>
        <p:txBody>
          <a:bodyPr/>
          <a:lstStyle>
            <a:defPPr/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7247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1C2140"/>
            </a:gs>
            <a:gs pos="0">
              <a:srgbClr val="4A58B2"/>
            </a:gs>
            <a:gs pos="40000">
              <a:srgbClr val="2E376C"/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30191"/>
            <a:ext cx="11176000" cy="683264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117" y="1144588"/>
            <a:ext cx="11176000" cy="51389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91163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70" r:id="rId4"/>
    <p:sldLayoutId id="2147483671" r:id="rId5"/>
    <p:sldLayoutId id="2147483673" r:id="rId6"/>
    <p:sldLayoutId id="2147483672" r:id="rId7"/>
    <p:sldLayoutId id="2147483675" r:id="rId8"/>
    <p:sldLayoutId id="2147483667" r:id="rId9"/>
    <p:sldLayoutId id="2147483668" r:id="rId10"/>
    <p:sldLayoutId id="2147483674" r:id="rId11"/>
    <p:sldLayoutId id="2147483669" r:id="rId12"/>
    <p:sldLayoutId id="2147483676" r:id="rId13"/>
  </p:sldLayoutIdLst>
  <p:transition>
    <p:fade/>
  </p:transition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13" smtClean="0">
          <a:ln w="3175">
            <a:noFill/>
          </a:ln>
          <a:solidFill>
            <a:srgbClr val="EDEDED"/>
          </a:solidFill>
          <a:effectLst/>
          <a:latin typeface="Prata" pitchFamily="2" charset="77"/>
          <a:ea typeface="+mn-ea"/>
          <a:cs typeface="Arial"/>
        </a:defRPr>
      </a:lvl1pPr>
    </p:titleStyle>
    <p:bodyStyle>
      <a:lvl1pPr marL="347472" indent="-347472" algn="l" defTabSz="685772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b="0" i="0" kern="1200">
          <a:solidFill>
            <a:srgbClr val="FFFFFF"/>
          </a:solidFill>
          <a:effectLst/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94944" indent="-347472" algn="l" defTabSz="685772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lang="en-US" sz="3200" b="0" i="0" kern="1200" smtClean="0">
          <a:solidFill>
            <a:srgbClr val="FFFFFF"/>
          </a:solidFill>
          <a:effectLst/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028700" indent="-350838" algn="l" defTabSz="685772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lang="en-US" sz="2800" b="0" i="0" kern="1200" smtClean="0">
          <a:solidFill>
            <a:srgbClr val="FFFFFF"/>
          </a:solidFill>
          <a:effectLst/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389888" indent="-347472" algn="l" defTabSz="685772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lang="en-US" sz="2800" b="0" i="0" kern="1200" smtClean="0">
          <a:solidFill>
            <a:srgbClr val="FFFFFF"/>
          </a:solidFill>
          <a:effectLst/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1456135" indent="-252413" algn="l" defTabSz="685772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1C2140"/>
            </a:gs>
            <a:gs pos="0">
              <a:srgbClr val="4A58B2"/>
            </a:gs>
            <a:gs pos="40000">
              <a:srgbClr val="2E376C"/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30191"/>
            <a:ext cx="11176000" cy="683264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117" y="1144588"/>
            <a:ext cx="11176000" cy="51389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67862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transition>
    <p:fade/>
  </p:transition>
  <p:hf sldNum="0" hdr="0" ftr="0" dt="0"/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13" smtClean="0">
          <a:ln w="3175">
            <a:noFill/>
          </a:ln>
          <a:solidFill>
            <a:srgbClr val="EDEDED"/>
          </a:solidFill>
          <a:effectLst/>
          <a:latin typeface="Prata" pitchFamily="2" charset="77"/>
          <a:ea typeface="+mn-ea"/>
          <a:cs typeface="Arial"/>
        </a:defRPr>
      </a:lvl1pPr>
    </p:titleStyle>
    <p:bodyStyle>
      <a:lvl1pPr marL="347472" indent="-347472" algn="l" defTabSz="685772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rgbClr val="FFFFFF"/>
          </a:solidFill>
          <a:effectLst/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94944" indent="-347472" algn="l" defTabSz="685772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lang="en-US" sz="3200" b="0" i="0" kern="1200" smtClean="0">
          <a:solidFill>
            <a:srgbClr val="FFFFFF"/>
          </a:solidFill>
          <a:effectLst/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028700" indent="-350838" algn="l" defTabSz="685772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lang="en-US" sz="2800" b="0" i="0" kern="1200" smtClean="0">
          <a:solidFill>
            <a:srgbClr val="FFFFFF"/>
          </a:solidFill>
          <a:effectLst/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389888" indent="-347472" algn="l" defTabSz="685772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lang="en-US" sz="2800" b="0" i="0" kern="1200" smtClean="0">
          <a:solidFill>
            <a:srgbClr val="FFFFFF"/>
          </a:solidFill>
          <a:effectLst/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1456135" indent="-252413" algn="l" defTabSz="685772" rtl="0" eaLnBrk="1" latinLnBrk="0" hangingPunct="1">
        <a:lnSpc>
          <a:spcPct val="90000"/>
        </a:lnSpc>
        <a:spcBef>
          <a:spcPct val="20000"/>
        </a:spcBef>
        <a:buFontTx/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1C2140"/>
            </a:gs>
            <a:gs pos="0">
              <a:srgbClr val="4A58B2"/>
            </a:gs>
            <a:gs pos="40000">
              <a:srgbClr val="2E376C"/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30191"/>
            <a:ext cx="11176000" cy="683264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117" y="1144588"/>
            <a:ext cx="11176000" cy="51389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CC1EE1-E228-4905-AD4C-D3F020E6BCE9}"/>
              </a:ext>
            </a:extLst>
          </p:cNvPr>
          <p:cNvSpPr txBox="1"/>
          <p:nvPr userDrawn="1"/>
        </p:nvSpPr>
        <p:spPr>
          <a:xfrm>
            <a:off x="8164026" y="6421636"/>
            <a:ext cx="3475831" cy="3054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/>
          </a:lstStyle>
          <a:p>
            <a:pPr marL="0" algn="r" defTabSz="914400" rtl="0" eaLnBrk="1" latinLnBrk="0" hangingPunct="1">
              <a:tabLst>
                <a:tab pos="4119563" algn="ctr"/>
                <a:tab pos="8285163" algn="r"/>
              </a:tabLst>
            </a:pPr>
            <a:r>
              <a:rPr lang="en-US" sz="1400" b="0" i="0" kern="1200" dirty="0">
                <a:solidFill>
                  <a:srgbClr val="4795FF">
                    <a:alpha val="5031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Slide </a:t>
            </a:r>
            <a:fld id="{C002B539-CDEC-4B4B-A17F-25AA8BAC5797}" type="slidenum">
              <a:rPr lang="en-US" sz="1400" b="0" i="0" kern="1200" smtClean="0">
                <a:solidFill>
                  <a:srgbClr val="4795FF">
                    <a:alpha val="5031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pPr marL="0" algn="r" defTabSz="914400" rtl="0" eaLnBrk="1" latinLnBrk="0" hangingPunct="1">
                <a:tabLst>
                  <a:tab pos="4119563" algn="ctr"/>
                  <a:tab pos="8285163" algn="r"/>
                </a:tabLst>
              </a:pPr>
              <a:t>‹#›</a:t>
            </a:fld>
            <a:endParaRPr lang="en-GB" sz="1400" b="0" i="0" kern="1200" dirty="0">
              <a:solidFill>
                <a:srgbClr val="4795FF">
                  <a:alpha val="5031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A0424-4D79-4184-950F-232BC17FB8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September 26,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A99C2-D7A6-4976-80F8-D9F7BC801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Subcommittee on Long-Term Regional Planning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241F8-D9F4-4934-BB46-7FCB94BA4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9C727-1F77-49D5-ADBA-638091472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37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transition>
    <p:fade/>
  </p:transition>
  <p:hf hdr="0"/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13" smtClean="0">
          <a:ln w="3175">
            <a:noFill/>
          </a:ln>
          <a:solidFill>
            <a:srgbClr val="EDEDED"/>
          </a:solidFill>
          <a:effectLst/>
          <a:latin typeface="Prata" pitchFamily="2" charset="77"/>
          <a:ea typeface="+mn-ea"/>
          <a:cs typeface="Arial"/>
        </a:defRPr>
      </a:lvl1pPr>
    </p:titleStyle>
    <p:bodyStyle>
      <a:lvl1pPr marL="347472" indent="-347472" algn="l" defTabSz="685772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rgbClr val="FFFFFF"/>
          </a:solidFill>
          <a:effectLst/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94944" indent="-347472" algn="l" defTabSz="685772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lang="en-US" sz="3200" b="0" i="0" kern="1200" smtClean="0">
          <a:solidFill>
            <a:srgbClr val="FFFFFF"/>
          </a:solidFill>
          <a:effectLst/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028700" indent="-350838" algn="l" defTabSz="685772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lang="en-US" sz="2800" b="0" i="0" kern="1200" smtClean="0">
          <a:solidFill>
            <a:srgbClr val="FFFFFF"/>
          </a:solidFill>
          <a:effectLst/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389888" indent="-347472" algn="l" defTabSz="685772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lang="en-US" sz="2800" b="0" i="0" kern="1200" smtClean="0">
          <a:solidFill>
            <a:srgbClr val="FFFFFF"/>
          </a:solidFill>
          <a:effectLst/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1456135" indent="-252413" algn="l" defTabSz="685772" rtl="0" eaLnBrk="1" latinLnBrk="0" hangingPunct="1">
        <a:lnSpc>
          <a:spcPct val="90000"/>
        </a:lnSpc>
        <a:spcBef>
          <a:spcPct val="20000"/>
        </a:spcBef>
        <a:buFontTx/>
        <a:buBlip>
          <a:blip r:embed="rId11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CCEB3-4063-EB47-8BD4-AE349BD37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5873" y="2311723"/>
            <a:ext cx="7756940" cy="1316035"/>
          </a:xfrm>
        </p:spPr>
        <p:txBody>
          <a:bodyPr/>
          <a:lstStyle/>
          <a:p>
            <a:r>
              <a:rPr lang="en-US" dirty="0">
                <a:solidFill>
                  <a:srgbClr val="FFA860"/>
                </a:solidFill>
              </a:rPr>
              <a:t>Adapting to Climate Change</a:t>
            </a:r>
            <a:br>
              <a:rPr lang="en-US" dirty="0">
                <a:solidFill>
                  <a:srgbClr val="FFA860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Metropolitan Water District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D3DE0F-174A-41A7-B1EC-43CA8556D535}"/>
              </a:ext>
            </a:extLst>
          </p:cNvPr>
          <p:cNvSpPr txBox="1">
            <a:spLocks/>
          </p:cNvSpPr>
          <p:nvPr/>
        </p:nvSpPr>
        <p:spPr>
          <a:xfrm>
            <a:off x="3258773" y="5177830"/>
            <a:ext cx="8762898" cy="884858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</a:bodyPr>
          <a:lstStyle>
            <a:defPPr>
              <a:defRPr/>
            </a:defPPr>
            <a:lvl1pPr algn="r" defTabSz="6857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u="none" kern="1200" cap="none" spc="-113">
                <a:ln w="3175">
                  <a:noFill/>
                </a:ln>
                <a:solidFill>
                  <a:srgbClr val="EDEDED"/>
                </a:solidFill>
                <a:effectLst/>
                <a:latin typeface="Prata" pitchFamily="2" charset="77"/>
                <a:ea typeface="+mn-ea"/>
                <a:cs typeface="Arial"/>
              </a:defRPr>
            </a:lvl1pPr>
          </a:lstStyle>
          <a:p>
            <a:pPr lvl="2">
              <a:lnSpc>
                <a:spcPct val="150000"/>
              </a:lnSpc>
            </a:pPr>
            <a:r>
              <a:rPr lang="en-US" sz="2000" dirty="0">
                <a:latin typeface="Prata"/>
              </a:rPr>
              <a:t>H2O for HOAs</a:t>
            </a:r>
            <a:br>
              <a:rPr lang="en-US" sz="2000" dirty="0">
                <a:latin typeface="Prata"/>
              </a:rPr>
            </a:br>
            <a:r>
              <a:rPr lang="en-US" sz="2000" dirty="0">
                <a:latin typeface="Prata"/>
              </a:rPr>
              <a:t>October 26, 2023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746821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58E537A3-0467-4796-8DCE-BA65DCD624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048" y="1097848"/>
            <a:ext cx="5946475" cy="5132129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D2B3061-A975-4693-9614-91C808100D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6928" y="1556317"/>
            <a:ext cx="4124471" cy="4305380"/>
          </a:xfrm>
        </p:spPr>
        <p:txBody>
          <a:bodyPr/>
          <a:lstStyle/>
          <a:p>
            <a:pPr>
              <a:spcAft>
                <a:spcPts val="144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Nation’s largest wholesale water provider</a:t>
            </a:r>
          </a:p>
          <a:p>
            <a:pPr>
              <a:spcAft>
                <a:spcPts val="144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Service area: 19 million people, 5,200 square miles, parts of six counties</a:t>
            </a:r>
          </a:p>
          <a:p>
            <a:pPr>
              <a:spcAft>
                <a:spcPts val="144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26 member agencies</a:t>
            </a:r>
          </a:p>
          <a:p>
            <a:pPr>
              <a:spcAft>
                <a:spcPts val="144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Supports $1.4 trillion regional economy </a:t>
            </a:r>
            <a:br>
              <a:rPr lang="en-US" sz="2400" dirty="0"/>
            </a:br>
            <a:r>
              <a:rPr lang="en-US" sz="2400" dirty="0"/>
              <a:t>(ranks 13</a:t>
            </a:r>
            <a:r>
              <a:rPr lang="en-US" sz="2400" baseline="30000" dirty="0"/>
              <a:t>th</a:t>
            </a:r>
            <a:r>
              <a:rPr lang="en-US" sz="2400" dirty="0"/>
              <a:t> in the world) </a:t>
            </a:r>
          </a:p>
          <a:p>
            <a:pPr>
              <a:spcAft>
                <a:spcPts val="144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Already experiencing severe climate impacts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565477-DD77-489B-B6DB-DB779D52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52" y="241342"/>
            <a:ext cx="12192000" cy="664797"/>
          </a:xfr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US" sz="4000" dirty="0">
                <a:solidFill>
                  <a:schemeClr val="tx1"/>
                </a:solidFill>
              </a:rPr>
              <a:t>Metropolitan Water District of </a:t>
            </a:r>
            <a:r>
              <a:rPr lang="en-US" sz="4000" dirty="0">
                <a:solidFill>
                  <a:schemeClr val="accent1"/>
                </a:solidFill>
              </a:rPr>
              <a:t>Southern California</a:t>
            </a:r>
          </a:p>
        </p:txBody>
      </p:sp>
    </p:spTree>
    <p:extLst>
      <p:ext uri="{BB962C8B-B14F-4D97-AF65-F5344CB8AC3E}">
        <p14:creationId xmlns:p14="http://schemas.microsoft.com/office/powerpoint/2010/main" val="34162075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52A044-930C-4AC6-A5C1-BD430B0EA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19" y="2950065"/>
            <a:ext cx="3321698" cy="1325563"/>
          </a:xfrm>
        </p:spPr>
        <p:txBody>
          <a:bodyPr>
            <a:noAutofit/>
          </a:bodyPr>
          <a:lstStyle/>
          <a:p>
            <a:r>
              <a:rPr lang="en-US" sz="4800" spc="-113" dirty="0">
                <a:latin typeface="Prata"/>
              </a:rPr>
              <a:t>Impacts Beyond Drought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5ED5F1B7-E010-4EBB-8BB2-40642D855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569" y="532206"/>
            <a:ext cx="8296712" cy="55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2414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52A044-930C-4AC6-A5C1-BD430B0EA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21" y="1736137"/>
            <a:ext cx="2393879" cy="1325563"/>
          </a:xfrm>
        </p:spPr>
        <p:txBody>
          <a:bodyPr>
            <a:noAutofit/>
          </a:bodyPr>
          <a:lstStyle/>
          <a:p>
            <a:r>
              <a:rPr lang="en-US" i="1" spc="-113" dirty="0">
                <a:latin typeface="Prata"/>
              </a:rPr>
              <a:t>“In the midst of every crisis, lies great opportunity.”</a:t>
            </a:r>
            <a:br>
              <a:rPr lang="en-US" i="1" spc="-113" dirty="0">
                <a:latin typeface="Prata"/>
              </a:rPr>
            </a:br>
            <a:br>
              <a:rPr lang="en-US" spc="-113" dirty="0">
                <a:latin typeface="Prata"/>
              </a:rPr>
            </a:br>
            <a:r>
              <a:rPr lang="en-US" sz="2800" spc="-113" dirty="0">
                <a:latin typeface="Prata"/>
              </a:rPr>
              <a:t>Albert Einstein</a:t>
            </a:r>
            <a:endParaRPr lang="en-US" dirty="0"/>
          </a:p>
        </p:txBody>
      </p:sp>
      <p:pic>
        <p:nvPicPr>
          <p:cNvPr id="1026" name="Picture 2" descr="The Once and Future Delta -">
            <a:extLst>
              <a:ext uri="{FF2B5EF4-FFF2-40B4-BE49-F238E27FC236}">
                <a16:creationId xmlns:a16="http://schemas.microsoft.com/office/drawing/2014/main" id="{BA88FC92-4F6D-4F59-A4A3-3ECC5055F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866" y="471441"/>
            <a:ext cx="4182476" cy="279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a solar array abuzz thanks to new pollinator-friendly ...">
            <a:extLst>
              <a:ext uri="{FF2B5EF4-FFF2-40B4-BE49-F238E27FC236}">
                <a16:creationId xmlns:a16="http://schemas.microsoft.com/office/drawing/2014/main" id="{4C08ADE7-6A8A-488A-8869-C84622952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866" y="3595956"/>
            <a:ext cx="4073778" cy="271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WD Renames Advanced Purification Project 'Pure Water ...">
            <a:extLst>
              <a:ext uri="{FF2B5EF4-FFF2-40B4-BE49-F238E27FC236}">
                <a16:creationId xmlns:a16="http://schemas.microsoft.com/office/drawing/2014/main" id="{CF3F9548-8A14-46F1-A2F4-D35575BC1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144" y="3694589"/>
            <a:ext cx="4203680" cy="254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awn replaced with California natives and low-care plants - Dig Your Garden  Landscape Design">
            <a:extLst>
              <a:ext uri="{FF2B5EF4-FFF2-40B4-BE49-F238E27FC236}">
                <a16:creationId xmlns:a16="http://schemas.microsoft.com/office/drawing/2014/main" id="{46312BBF-6E9C-4665-AB03-9CCF86569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684" y="209631"/>
            <a:ext cx="4294597" cy="322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49631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695AB76-7195-2FAF-5FD8-715889B85F68}"/>
              </a:ext>
            </a:extLst>
          </p:cNvPr>
          <p:cNvSpPr/>
          <p:nvPr/>
        </p:nvSpPr>
        <p:spPr bwMode="auto">
          <a:xfrm>
            <a:off x="6854294" y="1083632"/>
            <a:ext cx="5113171" cy="5017648"/>
          </a:xfrm>
          <a:prstGeom prst="ellipse">
            <a:avLst/>
          </a:prstGeom>
          <a:solidFill>
            <a:srgbClr val="DCF0F2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214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5C2F93F-D39F-72FF-DB63-EA02EB8E1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93" y="1834989"/>
            <a:ext cx="2356634" cy="59447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Resilience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7A49A65-737F-2B15-6262-1F2CBBC629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494" y="2429459"/>
            <a:ext cx="2356638" cy="3015248"/>
          </a:xfrm>
        </p:spPr>
        <p:txBody>
          <a:bodyPr/>
          <a:lstStyle/>
          <a:p>
            <a:r>
              <a:rPr lang="en-US" sz="1800">
                <a:cs typeface="Calibri"/>
              </a:rPr>
              <a:t>Metropolitan builds climate resilience by continuing to reduce its GHG emissions &amp; by investing to manage more frequent &amp; severe climate hazards</a:t>
            </a:r>
            <a:r>
              <a:rPr lang="en-US" sz="1800">
                <a:latin typeface="Calibri"/>
                <a:ea typeface="Roboto"/>
                <a:cs typeface="Calibri"/>
              </a:rPr>
              <a:t>.</a:t>
            </a:r>
            <a:endParaRPr lang="en-US" sz="1800"/>
          </a:p>
          <a:p>
            <a:endParaRPr lang="en-US">
              <a:solidFill>
                <a:srgbClr val="FFA860"/>
              </a:solidFill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DCAE930-CA52-405A-EEDC-A71495EC6DCA}"/>
              </a:ext>
            </a:extLst>
          </p:cNvPr>
          <p:cNvSpPr txBox="1">
            <a:spLocks/>
          </p:cNvSpPr>
          <p:nvPr/>
        </p:nvSpPr>
        <p:spPr>
          <a:xfrm>
            <a:off x="4070958" y="467739"/>
            <a:ext cx="7675249" cy="485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7472" indent="-347472" algn="l" defTabSz="685772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b="0" i="0" kern="120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94944" indent="-347472" algn="l" defTabSz="685772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lang="en-US" sz="3200" b="0" i="0" kern="1200" smtClean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028700" indent="-350838" algn="l" defTabSz="685772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smtClean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89888" indent="-347472" algn="l" defTabSz="685772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smtClean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456135" indent="-252413" algn="l" defTabSz="685772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74" indent="-171443" algn="l" defTabSz="6857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61" indent="-171443" algn="l" defTabSz="6857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47" indent="-171443" algn="l" defTabSz="6857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34" indent="-171443" algn="l" defTabSz="6857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Prata" panose="00000500000000000000" pitchFamily="2" charset="0"/>
                <a:ea typeface="Roboto" panose="02000000000000000000" pitchFamily="2" charset="0"/>
                <a:cs typeface="Arial"/>
              </a:rPr>
              <a:t>Increasing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A860"/>
                </a:solidFill>
                <a:effectLst/>
                <a:uLnTx/>
                <a:uFillTx/>
                <a:latin typeface="Prata" panose="00000500000000000000" pitchFamily="2" charset="0"/>
                <a:ea typeface="Roboto" panose="02000000000000000000" pitchFamily="2" charset="0"/>
                <a:cs typeface="Arial"/>
              </a:rPr>
              <a:t> Climate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Prata" panose="00000500000000000000" pitchFamily="2" charset="0"/>
                <a:ea typeface="Roboto" panose="02000000000000000000" pitchFamily="2" charset="0"/>
                <a:cs typeface="Arial"/>
              </a:rPr>
              <a:t>Resilience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1BECBE-23EF-7287-6463-14122996DF77}"/>
              </a:ext>
            </a:extLst>
          </p:cNvPr>
          <p:cNvSpPr/>
          <p:nvPr/>
        </p:nvSpPr>
        <p:spPr bwMode="auto">
          <a:xfrm>
            <a:off x="3632547" y="1108684"/>
            <a:ext cx="5113171" cy="5017648"/>
          </a:xfrm>
          <a:prstGeom prst="ellipse">
            <a:avLst/>
          </a:prstGeom>
          <a:solidFill>
            <a:srgbClr val="DCF0F2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214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B6F9492-38B1-CAFA-5343-8C031EBC1405}"/>
              </a:ext>
            </a:extLst>
          </p:cNvPr>
          <p:cNvSpPr/>
          <p:nvPr/>
        </p:nvSpPr>
        <p:spPr bwMode="auto">
          <a:xfrm>
            <a:off x="6854293" y="1645259"/>
            <a:ext cx="1891425" cy="3894393"/>
          </a:xfrm>
          <a:custGeom>
            <a:avLst/>
            <a:gdLst>
              <a:gd name="connsiteX0" fmla="*/ 945713 w 1891425"/>
              <a:gd name="connsiteY0" fmla="*/ 0 h 3894393"/>
              <a:gd name="connsiteX1" fmla="*/ 961065 w 1891425"/>
              <a:gd name="connsiteY1" fmla="*/ 11266 h 3894393"/>
              <a:gd name="connsiteX2" fmla="*/ 1891425 w 1891425"/>
              <a:gd name="connsiteY2" fmla="*/ 1947196 h 3894393"/>
              <a:gd name="connsiteX3" fmla="*/ 961065 w 1891425"/>
              <a:gd name="connsiteY3" fmla="*/ 3883127 h 3894393"/>
              <a:gd name="connsiteX4" fmla="*/ 945713 w 1891425"/>
              <a:gd name="connsiteY4" fmla="*/ 3894393 h 3894393"/>
              <a:gd name="connsiteX5" fmla="*/ 930360 w 1891425"/>
              <a:gd name="connsiteY5" fmla="*/ 3883127 h 3894393"/>
              <a:gd name="connsiteX6" fmla="*/ 0 w 1891425"/>
              <a:gd name="connsiteY6" fmla="*/ 1947196 h 3894393"/>
              <a:gd name="connsiteX7" fmla="*/ 930360 w 1891425"/>
              <a:gd name="connsiteY7" fmla="*/ 11266 h 389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1425" h="3894393">
                <a:moveTo>
                  <a:pt x="945713" y="0"/>
                </a:moveTo>
                <a:lnTo>
                  <a:pt x="961065" y="11266"/>
                </a:lnTo>
                <a:cubicBezTo>
                  <a:pt x="1529259" y="471421"/>
                  <a:pt x="1891425" y="1167805"/>
                  <a:pt x="1891425" y="1947196"/>
                </a:cubicBezTo>
                <a:cubicBezTo>
                  <a:pt x="1891425" y="2726588"/>
                  <a:pt x="1529259" y="3422971"/>
                  <a:pt x="961065" y="3883127"/>
                </a:cubicBezTo>
                <a:lnTo>
                  <a:pt x="945713" y="3894393"/>
                </a:lnTo>
                <a:lnTo>
                  <a:pt x="930360" y="3883127"/>
                </a:lnTo>
                <a:cubicBezTo>
                  <a:pt x="362166" y="3422971"/>
                  <a:pt x="0" y="2726588"/>
                  <a:pt x="0" y="1947196"/>
                </a:cubicBezTo>
                <a:cubicBezTo>
                  <a:pt x="0" y="1167805"/>
                  <a:pt x="362166" y="471421"/>
                  <a:pt x="930360" y="11266"/>
                </a:cubicBezTo>
                <a:close/>
              </a:path>
            </a:pathLst>
          </a:custGeom>
          <a:solidFill>
            <a:srgbClr val="FFA86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214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2BF5841-C57B-2398-4483-FECF55A676F7}"/>
              </a:ext>
            </a:extLst>
          </p:cNvPr>
          <p:cNvSpPr/>
          <p:nvPr/>
        </p:nvSpPr>
        <p:spPr bwMode="auto">
          <a:xfrm>
            <a:off x="8035125" y="1843383"/>
            <a:ext cx="3902804" cy="1387258"/>
          </a:xfrm>
          <a:custGeom>
            <a:avLst/>
            <a:gdLst>
              <a:gd name="connsiteX0" fmla="*/ 0 w 3902804"/>
              <a:gd name="connsiteY0" fmla="*/ 0 h 1387258"/>
              <a:gd name="connsiteX1" fmla="*/ 3206871 w 3902804"/>
              <a:gd name="connsiteY1" fmla="*/ 0 h 1387258"/>
              <a:gd name="connsiteX2" fmla="*/ 3348539 w 3902804"/>
              <a:gd name="connsiteY2" fmla="*/ 152962 h 1387258"/>
              <a:gd name="connsiteX3" fmla="*/ 3880398 w 3902804"/>
              <a:gd name="connsiteY3" fmla="*/ 1243192 h 1387258"/>
              <a:gd name="connsiteX4" fmla="*/ 3902804 w 3902804"/>
              <a:gd name="connsiteY4" fmla="*/ 1387258 h 1387258"/>
              <a:gd name="connsiteX5" fmla="*/ 685373 w 3902804"/>
              <a:gd name="connsiteY5" fmla="*/ 1387258 h 1387258"/>
              <a:gd name="connsiteX6" fmla="*/ 673424 w 3902804"/>
              <a:gd name="connsiteY6" fmla="*/ 1305309 h 1387258"/>
              <a:gd name="connsiteX7" fmla="*/ 165308 w 3902804"/>
              <a:gd name="connsiteY7" fmla="*/ 185037 h 1387258"/>
              <a:gd name="connsiteX8" fmla="*/ 0 w 3902804"/>
              <a:gd name="connsiteY8" fmla="*/ 0 h 138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2804" h="1387258">
                <a:moveTo>
                  <a:pt x="0" y="0"/>
                </a:moveTo>
                <a:lnTo>
                  <a:pt x="3206871" y="0"/>
                </a:lnTo>
                <a:lnTo>
                  <a:pt x="3348539" y="152962"/>
                </a:lnTo>
                <a:cubicBezTo>
                  <a:pt x="3609048" y="462728"/>
                  <a:pt x="3795258" y="834896"/>
                  <a:pt x="3880398" y="1243192"/>
                </a:cubicBezTo>
                <a:lnTo>
                  <a:pt x="3902804" y="1387258"/>
                </a:lnTo>
                <a:lnTo>
                  <a:pt x="685373" y="1387258"/>
                </a:lnTo>
                <a:lnTo>
                  <a:pt x="673424" y="1305309"/>
                </a:lnTo>
                <a:cubicBezTo>
                  <a:pt x="600117" y="887441"/>
                  <a:pt x="421482" y="504927"/>
                  <a:pt x="165308" y="185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FFA860">
              <a:alpha val="3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640080" tIns="182880" rIns="274320" bIns="4571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C2140"/>
                </a:solidFill>
                <a:effectLst/>
                <a:uLnTx/>
                <a:uFillTx/>
                <a:latin typeface="Calibri"/>
                <a:cs typeface="Arial"/>
              </a:rPr>
              <a:t>CLIMATE ADAPTATION</a:t>
            </a:r>
          </a:p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C2140"/>
                </a:solidFill>
                <a:effectLst/>
                <a:uLnTx/>
                <a:uFillTx/>
                <a:latin typeface="Calibri"/>
                <a:cs typeface="Arial"/>
              </a:rPr>
              <a:t>Addressing the impacts of climate change on Metropolitan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F774550-C431-18C1-C25F-1B5861CB2B68}"/>
              </a:ext>
            </a:extLst>
          </p:cNvPr>
          <p:cNvSpPr/>
          <p:nvPr/>
        </p:nvSpPr>
        <p:spPr bwMode="auto">
          <a:xfrm>
            <a:off x="3662081" y="1843648"/>
            <a:ext cx="3916074" cy="1387258"/>
          </a:xfrm>
          <a:custGeom>
            <a:avLst/>
            <a:gdLst>
              <a:gd name="connsiteX0" fmla="*/ 695933 w 3916074"/>
              <a:gd name="connsiteY0" fmla="*/ 0 h 1387258"/>
              <a:gd name="connsiteX1" fmla="*/ 3916074 w 3916074"/>
              <a:gd name="connsiteY1" fmla="*/ 0 h 1387258"/>
              <a:gd name="connsiteX2" fmla="*/ 3737495 w 3916074"/>
              <a:gd name="connsiteY2" fmla="*/ 199892 h 1387258"/>
              <a:gd name="connsiteX3" fmla="*/ 3229379 w 3916074"/>
              <a:gd name="connsiteY3" fmla="*/ 1320164 h 1387258"/>
              <a:gd name="connsiteX4" fmla="*/ 3219596 w 3916074"/>
              <a:gd name="connsiteY4" fmla="*/ 1387258 h 1387258"/>
              <a:gd name="connsiteX5" fmla="*/ 0 w 3916074"/>
              <a:gd name="connsiteY5" fmla="*/ 1387258 h 1387258"/>
              <a:gd name="connsiteX6" fmla="*/ 22406 w 3916074"/>
              <a:gd name="connsiteY6" fmla="*/ 1243192 h 1387258"/>
              <a:gd name="connsiteX7" fmla="*/ 554265 w 3916074"/>
              <a:gd name="connsiteY7" fmla="*/ 152962 h 1387258"/>
              <a:gd name="connsiteX8" fmla="*/ 695933 w 3916074"/>
              <a:gd name="connsiteY8" fmla="*/ 0 h 138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6074" h="1387258">
                <a:moveTo>
                  <a:pt x="695933" y="0"/>
                </a:moveTo>
                <a:lnTo>
                  <a:pt x="3916074" y="0"/>
                </a:lnTo>
                <a:lnTo>
                  <a:pt x="3737495" y="199892"/>
                </a:lnTo>
                <a:cubicBezTo>
                  <a:pt x="3481321" y="519782"/>
                  <a:pt x="3302686" y="902296"/>
                  <a:pt x="3229379" y="1320164"/>
                </a:cubicBezTo>
                <a:lnTo>
                  <a:pt x="3219596" y="1387258"/>
                </a:lnTo>
                <a:lnTo>
                  <a:pt x="0" y="1387258"/>
                </a:lnTo>
                <a:lnTo>
                  <a:pt x="22406" y="1243192"/>
                </a:lnTo>
                <a:cubicBezTo>
                  <a:pt x="107546" y="834896"/>
                  <a:pt x="293757" y="462728"/>
                  <a:pt x="554265" y="152962"/>
                </a:cubicBezTo>
                <a:lnTo>
                  <a:pt x="695933" y="0"/>
                </a:lnTo>
                <a:close/>
              </a:path>
            </a:pathLst>
          </a:custGeom>
          <a:solidFill>
            <a:srgbClr val="FFA860">
              <a:alpha val="3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274320" tIns="45718" rIns="548640" bIns="4571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C2140"/>
                </a:solidFill>
                <a:effectLst/>
                <a:uLnTx/>
                <a:uFillTx/>
                <a:latin typeface="Calibri"/>
                <a:cs typeface="Arial"/>
              </a:rPr>
              <a:t>CLIMATE MITIGATION</a:t>
            </a:r>
          </a:p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C2140"/>
                </a:solidFill>
                <a:effectLst/>
                <a:uLnTx/>
                <a:uFillTx/>
                <a:latin typeface="Calibri"/>
                <a:cs typeface="Arial"/>
              </a:rPr>
              <a:t>Reducing the emissions that cause climate change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A2D9F59-40F7-BAC0-6D11-A59B3605BEC1}"/>
              </a:ext>
            </a:extLst>
          </p:cNvPr>
          <p:cNvSpPr/>
          <p:nvPr/>
        </p:nvSpPr>
        <p:spPr bwMode="auto">
          <a:xfrm>
            <a:off x="8065556" y="1892565"/>
            <a:ext cx="122716" cy="137361"/>
          </a:xfrm>
          <a:custGeom>
            <a:avLst/>
            <a:gdLst>
              <a:gd name="connsiteX0" fmla="*/ 0 w 122716"/>
              <a:gd name="connsiteY0" fmla="*/ 0 h 137361"/>
              <a:gd name="connsiteX1" fmla="*/ 96363 w 122716"/>
              <a:gd name="connsiteY1" fmla="*/ 104045 h 137361"/>
              <a:gd name="connsiteX2" fmla="*/ 122716 w 122716"/>
              <a:gd name="connsiteY2" fmla="*/ 137361 h 137361"/>
              <a:gd name="connsiteX3" fmla="*/ 0 w 122716"/>
              <a:gd name="connsiteY3" fmla="*/ 0 h 13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16" h="137361">
                <a:moveTo>
                  <a:pt x="0" y="0"/>
                </a:moveTo>
                <a:lnTo>
                  <a:pt x="96363" y="104045"/>
                </a:lnTo>
                <a:lnTo>
                  <a:pt x="122716" y="137361"/>
                </a:lnTo>
                <a:lnTo>
                  <a:pt x="0" y="0"/>
                </a:lnTo>
                <a:close/>
              </a:path>
            </a:pathLst>
          </a:custGeom>
          <a:solidFill>
            <a:srgbClr val="FFA86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214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EBC5852-6796-BCF1-8941-5DEF2D832DA2}"/>
              </a:ext>
            </a:extLst>
          </p:cNvPr>
          <p:cNvSpPr/>
          <p:nvPr/>
        </p:nvSpPr>
        <p:spPr bwMode="auto">
          <a:xfrm>
            <a:off x="8188272" y="2029926"/>
            <a:ext cx="25356" cy="32057"/>
          </a:xfrm>
          <a:custGeom>
            <a:avLst/>
            <a:gdLst>
              <a:gd name="connsiteX0" fmla="*/ 0 w 25356"/>
              <a:gd name="connsiteY0" fmla="*/ 0 h 32057"/>
              <a:gd name="connsiteX1" fmla="*/ 12162 w 25356"/>
              <a:gd name="connsiteY1" fmla="*/ 13614 h 32057"/>
              <a:gd name="connsiteX2" fmla="*/ 25356 w 25356"/>
              <a:gd name="connsiteY2" fmla="*/ 32057 h 32057"/>
              <a:gd name="connsiteX3" fmla="*/ 0 w 25356"/>
              <a:gd name="connsiteY3" fmla="*/ 0 h 3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56" h="32057">
                <a:moveTo>
                  <a:pt x="0" y="0"/>
                </a:moveTo>
                <a:lnTo>
                  <a:pt x="12162" y="13614"/>
                </a:lnTo>
                <a:lnTo>
                  <a:pt x="25356" y="32057"/>
                </a:lnTo>
                <a:lnTo>
                  <a:pt x="0" y="0"/>
                </a:lnTo>
                <a:close/>
              </a:path>
            </a:pathLst>
          </a:custGeom>
          <a:solidFill>
            <a:srgbClr val="FFA86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214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3A5421F-55D2-C7F4-5E89-85DA30577A00}"/>
              </a:ext>
            </a:extLst>
          </p:cNvPr>
          <p:cNvSpPr/>
          <p:nvPr/>
        </p:nvSpPr>
        <p:spPr bwMode="auto">
          <a:xfrm>
            <a:off x="8213628" y="2061983"/>
            <a:ext cx="139878" cy="195522"/>
          </a:xfrm>
          <a:custGeom>
            <a:avLst/>
            <a:gdLst>
              <a:gd name="connsiteX0" fmla="*/ 0 w 139878"/>
              <a:gd name="connsiteY0" fmla="*/ 0 h 195522"/>
              <a:gd name="connsiteX1" fmla="*/ 42447 w 139878"/>
              <a:gd name="connsiteY1" fmla="*/ 53663 h 195522"/>
              <a:gd name="connsiteX2" fmla="*/ 129323 w 139878"/>
              <a:gd name="connsiteY2" fmla="*/ 178241 h 195522"/>
              <a:gd name="connsiteX3" fmla="*/ 139878 w 139878"/>
              <a:gd name="connsiteY3" fmla="*/ 195522 h 195522"/>
              <a:gd name="connsiteX4" fmla="*/ 0 w 139878"/>
              <a:gd name="connsiteY4" fmla="*/ 0 h 19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78" h="195522">
                <a:moveTo>
                  <a:pt x="0" y="0"/>
                </a:moveTo>
                <a:lnTo>
                  <a:pt x="42447" y="53663"/>
                </a:lnTo>
                <a:cubicBezTo>
                  <a:pt x="72637" y="94283"/>
                  <a:pt x="101613" y="135826"/>
                  <a:pt x="129323" y="178241"/>
                </a:cubicBezTo>
                <a:lnTo>
                  <a:pt x="139878" y="195522"/>
                </a:lnTo>
                <a:lnTo>
                  <a:pt x="0" y="0"/>
                </a:lnTo>
                <a:close/>
              </a:path>
            </a:pathLst>
          </a:custGeom>
          <a:solidFill>
            <a:srgbClr val="FFA86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214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7232A73-03E8-9CC1-83EB-5BA00B499916}"/>
              </a:ext>
            </a:extLst>
          </p:cNvPr>
          <p:cNvSpPr/>
          <p:nvPr/>
        </p:nvSpPr>
        <p:spPr bwMode="auto">
          <a:xfrm>
            <a:off x="8353506" y="2257505"/>
            <a:ext cx="15778" cy="25834"/>
          </a:xfrm>
          <a:custGeom>
            <a:avLst/>
            <a:gdLst>
              <a:gd name="connsiteX0" fmla="*/ 0 w 15778"/>
              <a:gd name="connsiteY0" fmla="*/ 0 h 25834"/>
              <a:gd name="connsiteX1" fmla="*/ 5918 w 15778"/>
              <a:gd name="connsiteY1" fmla="*/ 8273 h 25834"/>
              <a:gd name="connsiteX2" fmla="*/ 15778 w 15778"/>
              <a:gd name="connsiteY2" fmla="*/ 25834 h 25834"/>
              <a:gd name="connsiteX3" fmla="*/ 0 w 15778"/>
              <a:gd name="connsiteY3" fmla="*/ 0 h 2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78" h="25834">
                <a:moveTo>
                  <a:pt x="0" y="0"/>
                </a:moveTo>
                <a:lnTo>
                  <a:pt x="5918" y="8273"/>
                </a:lnTo>
                <a:lnTo>
                  <a:pt x="15778" y="25834"/>
                </a:lnTo>
                <a:lnTo>
                  <a:pt x="0" y="0"/>
                </a:lnTo>
                <a:close/>
              </a:path>
            </a:pathLst>
          </a:custGeom>
          <a:solidFill>
            <a:srgbClr val="FFA86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214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627A45EB-9BA1-930B-8A21-8CE4EB4ECE47}"/>
              </a:ext>
            </a:extLst>
          </p:cNvPr>
          <p:cNvSpPr/>
          <p:nvPr/>
        </p:nvSpPr>
        <p:spPr bwMode="auto">
          <a:xfrm>
            <a:off x="8369284" y="2283339"/>
            <a:ext cx="223837" cy="456411"/>
          </a:xfrm>
          <a:custGeom>
            <a:avLst/>
            <a:gdLst>
              <a:gd name="connsiteX0" fmla="*/ 0 w 223837"/>
              <a:gd name="connsiteY0" fmla="*/ 0 h 456411"/>
              <a:gd name="connsiteX1" fmla="*/ 52951 w 223837"/>
              <a:gd name="connsiteY1" fmla="*/ 86698 h 456411"/>
              <a:gd name="connsiteX2" fmla="*/ 187484 w 223837"/>
              <a:gd name="connsiteY2" fmla="*/ 360795 h 456411"/>
              <a:gd name="connsiteX3" fmla="*/ 223837 w 223837"/>
              <a:gd name="connsiteY3" fmla="*/ 456411 h 456411"/>
              <a:gd name="connsiteX4" fmla="*/ 124327 w 223837"/>
              <a:gd name="connsiteY4" fmla="*/ 221438 h 456411"/>
              <a:gd name="connsiteX5" fmla="*/ 0 w 223837"/>
              <a:gd name="connsiteY5" fmla="*/ 0 h 45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837" h="456411">
                <a:moveTo>
                  <a:pt x="0" y="0"/>
                </a:moveTo>
                <a:lnTo>
                  <a:pt x="52951" y="86698"/>
                </a:lnTo>
                <a:cubicBezTo>
                  <a:pt x="103206" y="174916"/>
                  <a:pt x="148190" y="266419"/>
                  <a:pt x="187484" y="360795"/>
                </a:cubicBezTo>
                <a:lnTo>
                  <a:pt x="223837" y="456411"/>
                </a:lnTo>
                <a:lnTo>
                  <a:pt x="124327" y="221438"/>
                </a:lnTo>
                <a:lnTo>
                  <a:pt x="0" y="0"/>
                </a:lnTo>
                <a:close/>
              </a:path>
            </a:pathLst>
          </a:custGeom>
          <a:solidFill>
            <a:srgbClr val="FFA86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214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DAE8A2C-D5A2-E8B0-A0FC-77F00262E4BF}"/>
              </a:ext>
            </a:extLst>
          </p:cNvPr>
          <p:cNvSpPr/>
          <p:nvPr/>
        </p:nvSpPr>
        <p:spPr bwMode="auto">
          <a:xfrm>
            <a:off x="8593121" y="2739750"/>
            <a:ext cx="13131" cy="34538"/>
          </a:xfrm>
          <a:custGeom>
            <a:avLst/>
            <a:gdLst>
              <a:gd name="connsiteX0" fmla="*/ 0 w 13131"/>
              <a:gd name="connsiteY0" fmla="*/ 0 h 34538"/>
              <a:gd name="connsiteX1" fmla="*/ 8042 w 13131"/>
              <a:gd name="connsiteY1" fmla="*/ 18989 h 34538"/>
              <a:gd name="connsiteX2" fmla="*/ 13131 w 13131"/>
              <a:gd name="connsiteY2" fmla="*/ 34538 h 34538"/>
              <a:gd name="connsiteX3" fmla="*/ 0 w 13131"/>
              <a:gd name="connsiteY3" fmla="*/ 0 h 3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31" h="34538">
                <a:moveTo>
                  <a:pt x="0" y="0"/>
                </a:moveTo>
                <a:lnTo>
                  <a:pt x="8042" y="18989"/>
                </a:lnTo>
                <a:lnTo>
                  <a:pt x="13131" y="34538"/>
                </a:lnTo>
                <a:lnTo>
                  <a:pt x="0" y="0"/>
                </a:lnTo>
                <a:close/>
              </a:path>
            </a:pathLst>
          </a:custGeom>
          <a:solidFill>
            <a:srgbClr val="FFA86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214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58F48B9-E498-6838-5861-2725019C6042}"/>
              </a:ext>
            </a:extLst>
          </p:cNvPr>
          <p:cNvSpPr/>
          <p:nvPr/>
        </p:nvSpPr>
        <p:spPr bwMode="auto">
          <a:xfrm>
            <a:off x="8606252" y="2774288"/>
            <a:ext cx="17905" cy="54700"/>
          </a:xfrm>
          <a:custGeom>
            <a:avLst/>
            <a:gdLst>
              <a:gd name="connsiteX0" fmla="*/ 0 w 17905"/>
              <a:gd name="connsiteY0" fmla="*/ 0 h 54700"/>
              <a:gd name="connsiteX1" fmla="*/ 5139 w 17905"/>
              <a:gd name="connsiteY1" fmla="*/ 13515 h 54700"/>
              <a:gd name="connsiteX2" fmla="*/ 17905 w 17905"/>
              <a:gd name="connsiteY2" fmla="*/ 54700 h 54700"/>
              <a:gd name="connsiteX3" fmla="*/ 0 w 17905"/>
              <a:gd name="connsiteY3" fmla="*/ 0 h 5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5" h="54700">
                <a:moveTo>
                  <a:pt x="0" y="0"/>
                </a:moveTo>
                <a:lnTo>
                  <a:pt x="5139" y="13515"/>
                </a:lnTo>
                <a:lnTo>
                  <a:pt x="17905" y="54700"/>
                </a:lnTo>
                <a:lnTo>
                  <a:pt x="0" y="0"/>
                </a:lnTo>
                <a:close/>
              </a:path>
            </a:pathLst>
          </a:custGeom>
          <a:solidFill>
            <a:srgbClr val="FFA86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214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02FD10B-39D7-CEA7-53B2-85B8FDC94C3F}"/>
              </a:ext>
            </a:extLst>
          </p:cNvPr>
          <p:cNvSpPr/>
          <p:nvPr/>
        </p:nvSpPr>
        <p:spPr bwMode="auto">
          <a:xfrm>
            <a:off x="8624157" y="2828988"/>
            <a:ext cx="26627" cy="85899"/>
          </a:xfrm>
          <a:custGeom>
            <a:avLst/>
            <a:gdLst>
              <a:gd name="connsiteX0" fmla="*/ 0 w 26627"/>
              <a:gd name="connsiteY0" fmla="*/ 0 h 85899"/>
              <a:gd name="connsiteX1" fmla="*/ 20223 w 26627"/>
              <a:gd name="connsiteY1" fmla="*/ 61782 h 85899"/>
              <a:gd name="connsiteX2" fmla="*/ 26627 w 26627"/>
              <a:gd name="connsiteY2" fmla="*/ 85899 h 85899"/>
              <a:gd name="connsiteX3" fmla="*/ 0 w 26627"/>
              <a:gd name="connsiteY3" fmla="*/ 0 h 8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27" h="85899">
                <a:moveTo>
                  <a:pt x="0" y="0"/>
                </a:moveTo>
                <a:lnTo>
                  <a:pt x="20223" y="61782"/>
                </a:lnTo>
                <a:lnTo>
                  <a:pt x="26627" y="85899"/>
                </a:lnTo>
                <a:lnTo>
                  <a:pt x="0" y="0"/>
                </a:lnTo>
                <a:close/>
              </a:path>
            </a:pathLst>
          </a:custGeom>
          <a:solidFill>
            <a:srgbClr val="FFA86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214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4EEB1B0-7937-70D6-69A0-9CED72CF4872}"/>
              </a:ext>
            </a:extLst>
          </p:cNvPr>
          <p:cNvSpPr/>
          <p:nvPr/>
        </p:nvSpPr>
        <p:spPr bwMode="auto">
          <a:xfrm>
            <a:off x="8650784" y="2914887"/>
            <a:ext cx="15745" cy="59301"/>
          </a:xfrm>
          <a:custGeom>
            <a:avLst/>
            <a:gdLst>
              <a:gd name="connsiteX0" fmla="*/ 0 w 15745"/>
              <a:gd name="connsiteY0" fmla="*/ 0 h 59301"/>
              <a:gd name="connsiteX1" fmla="*/ 6381 w 15745"/>
              <a:gd name="connsiteY1" fmla="*/ 20587 h 59301"/>
              <a:gd name="connsiteX2" fmla="*/ 15745 w 15745"/>
              <a:gd name="connsiteY2" fmla="*/ 59301 h 59301"/>
              <a:gd name="connsiteX3" fmla="*/ 0 w 15745"/>
              <a:gd name="connsiteY3" fmla="*/ 0 h 5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45" h="59301">
                <a:moveTo>
                  <a:pt x="0" y="0"/>
                </a:moveTo>
                <a:lnTo>
                  <a:pt x="6381" y="20587"/>
                </a:lnTo>
                <a:lnTo>
                  <a:pt x="15745" y="59301"/>
                </a:lnTo>
                <a:lnTo>
                  <a:pt x="0" y="0"/>
                </a:lnTo>
                <a:close/>
              </a:path>
            </a:pathLst>
          </a:custGeom>
          <a:solidFill>
            <a:srgbClr val="FFA86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214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2C24D28-7866-9B0B-9BB7-2DB8CF9E5813}"/>
              </a:ext>
            </a:extLst>
          </p:cNvPr>
          <p:cNvSpPr/>
          <p:nvPr/>
        </p:nvSpPr>
        <p:spPr bwMode="auto">
          <a:xfrm>
            <a:off x="8666529" y="2974188"/>
            <a:ext cx="20544" cy="84934"/>
          </a:xfrm>
          <a:custGeom>
            <a:avLst/>
            <a:gdLst>
              <a:gd name="connsiteX0" fmla="*/ 0 w 20544"/>
              <a:gd name="connsiteY0" fmla="*/ 0 h 84934"/>
              <a:gd name="connsiteX1" fmla="*/ 13723 w 20544"/>
              <a:gd name="connsiteY1" fmla="*/ 51682 h 84934"/>
              <a:gd name="connsiteX2" fmla="*/ 20544 w 20544"/>
              <a:gd name="connsiteY2" fmla="*/ 84934 h 84934"/>
              <a:gd name="connsiteX3" fmla="*/ 0 w 20544"/>
              <a:gd name="connsiteY3" fmla="*/ 0 h 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44" h="84934">
                <a:moveTo>
                  <a:pt x="0" y="0"/>
                </a:moveTo>
                <a:lnTo>
                  <a:pt x="13723" y="51682"/>
                </a:lnTo>
                <a:lnTo>
                  <a:pt x="20544" y="84934"/>
                </a:lnTo>
                <a:lnTo>
                  <a:pt x="0" y="0"/>
                </a:lnTo>
                <a:close/>
              </a:path>
            </a:pathLst>
          </a:custGeom>
          <a:solidFill>
            <a:srgbClr val="FFA86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214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F386C39-3916-4740-BEDE-7D8BDF57555D}"/>
              </a:ext>
            </a:extLst>
          </p:cNvPr>
          <p:cNvSpPr/>
          <p:nvPr/>
        </p:nvSpPr>
        <p:spPr bwMode="auto">
          <a:xfrm>
            <a:off x="8687073" y="3059122"/>
            <a:ext cx="9897" cy="48242"/>
          </a:xfrm>
          <a:custGeom>
            <a:avLst/>
            <a:gdLst>
              <a:gd name="connsiteX0" fmla="*/ 0 w 9897"/>
              <a:gd name="connsiteY0" fmla="*/ 0 h 48242"/>
              <a:gd name="connsiteX1" fmla="*/ 6705 w 9897"/>
              <a:gd name="connsiteY1" fmla="*/ 27718 h 48242"/>
              <a:gd name="connsiteX2" fmla="*/ 9897 w 9897"/>
              <a:gd name="connsiteY2" fmla="*/ 48242 h 48242"/>
              <a:gd name="connsiteX3" fmla="*/ 0 w 9897"/>
              <a:gd name="connsiteY3" fmla="*/ 0 h 4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97" h="48242">
                <a:moveTo>
                  <a:pt x="0" y="0"/>
                </a:moveTo>
                <a:lnTo>
                  <a:pt x="6705" y="27718"/>
                </a:lnTo>
                <a:lnTo>
                  <a:pt x="9897" y="48242"/>
                </a:lnTo>
                <a:lnTo>
                  <a:pt x="0" y="0"/>
                </a:lnTo>
                <a:close/>
              </a:path>
            </a:pathLst>
          </a:custGeom>
          <a:solidFill>
            <a:srgbClr val="FFA86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214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67" name="Picture 66" descr="Shape&#10;&#10;Description automatically generated with low confidence">
            <a:extLst>
              <a:ext uri="{FF2B5EF4-FFF2-40B4-BE49-F238E27FC236}">
                <a16:creationId xmlns:a16="http://schemas.microsoft.com/office/drawing/2014/main" id="{C6DDF849-4476-9AAE-5058-552C294DB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468" y="4878236"/>
            <a:ext cx="566308" cy="566308"/>
          </a:xfrm>
          <a:prstGeom prst="rect">
            <a:avLst/>
          </a:prstGeom>
        </p:spPr>
      </p:pic>
      <p:pic>
        <p:nvPicPr>
          <p:cNvPr id="69" name="Picture 68" descr="Shape&#10;&#10;Description automatically generated with low confidence">
            <a:extLst>
              <a:ext uri="{FF2B5EF4-FFF2-40B4-BE49-F238E27FC236}">
                <a16:creationId xmlns:a16="http://schemas.microsoft.com/office/drawing/2014/main" id="{C4F5565A-CA2A-CA79-FF4E-B462B3EB83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398" y="3118578"/>
            <a:ext cx="457483" cy="457483"/>
          </a:xfrm>
          <a:prstGeom prst="rect">
            <a:avLst/>
          </a:prstGeom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D986AB87-B482-3A4D-993A-AEEF2BED2495}"/>
              </a:ext>
            </a:extLst>
          </p:cNvPr>
          <p:cNvGrpSpPr/>
          <p:nvPr/>
        </p:nvGrpSpPr>
        <p:grpSpPr>
          <a:xfrm>
            <a:off x="3743863" y="3304795"/>
            <a:ext cx="2794728" cy="606053"/>
            <a:chOff x="3743863" y="3442581"/>
            <a:chExt cx="2794728" cy="606053"/>
          </a:xfrm>
        </p:grpSpPr>
        <p:pic>
          <p:nvPicPr>
            <p:cNvPr id="81" name="Picture 8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0EACE6B7-ED2F-2B10-350D-2CDE8557C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863" y="3442581"/>
              <a:ext cx="606053" cy="606053"/>
            </a:xfrm>
            <a:prstGeom prst="rect">
              <a:avLst/>
            </a:prstGeom>
          </p:spPr>
        </p:pic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3BA88BB-6B13-25A3-4234-A95A7A2CA4E2}"/>
                </a:ext>
              </a:extLst>
            </p:cNvPr>
            <p:cNvSpPr/>
            <p:nvPr/>
          </p:nvSpPr>
          <p:spPr>
            <a:xfrm>
              <a:off x="4222145" y="3628944"/>
              <a:ext cx="2316446" cy="356331"/>
            </a:xfrm>
            <a:custGeom>
              <a:avLst/>
              <a:gdLst>
                <a:gd name="connsiteX0" fmla="*/ 0 w 3505540"/>
                <a:gd name="connsiteY0" fmla="*/ 0 h 2108160"/>
                <a:gd name="connsiteX1" fmla="*/ 3505540 w 3505540"/>
                <a:gd name="connsiteY1" fmla="*/ 0 h 2108160"/>
                <a:gd name="connsiteX2" fmla="*/ 3505540 w 3505540"/>
                <a:gd name="connsiteY2" fmla="*/ 2108160 h 2108160"/>
                <a:gd name="connsiteX3" fmla="*/ 0 w 3505540"/>
                <a:gd name="connsiteY3" fmla="*/ 2108160 h 2108160"/>
                <a:gd name="connsiteX4" fmla="*/ 0 w 3505540"/>
                <a:gd name="connsiteY4" fmla="*/ 0 h 210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5540" h="2108160">
                  <a:moveTo>
                    <a:pt x="0" y="0"/>
                  </a:moveTo>
                  <a:lnTo>
                    <a:pt x="3505540" y="0"/>
                  </a:lnTo>
                  <a:lnTo>
                    <a:pt x="3505540" y="2108160"/>
                  </a:lnTo>
                  <a:lnTo>
                    <a:pt x="0" y="210816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ctr" anchorCtr="0">
              <a:noAutofit/>
            </a:bodyPr>
            <a:lstStyle/>
            <a:p>
              <a:pPr marL="0" marR="0" lvl="1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1C214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/>
                  <a:cs typeface="Arial"/>
                </a:rPr>
                <a:t>Phase out natural gas usage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D2AB3E1-80D7-72D7-9D3F-8CD1E93EFCC3}"/>
              </a:ext>
            </a:extLst>
          </p:cNvPr>
          <p:cNvGrpSpPr/>
          <p:nvPr/>
        </p:nvGrpSpPr>
        <p:grpSpPr>
          <a:xfrm>
            <a:off x="5006597" y="5202737"/>
            <a:ext cx="2207394" cy="594469"/>
            <a:chOff x="4545293" y="3871413"/>
            <a:chExt cx="2207394" cy="594469"/>
          </a:xfrm>
        </p:grpSpPr>
        <p:pic>
          <p:nvPicPr>
            <p:cNvPr id="86" name="Picture 8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35F84924-8CC2-075B-22F1-346EEDBEA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218" y="3871413"/>
              <a:ext cx="594469" cy="594469"/>
            </a:xfrm>
            <a:prstGeom prst="rect">
              <a:avLst/>
            </a:prstGeom>
          </p:spPr>
        </p:pic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422954-C7AA-9F94-427C-C3BCCCA0C3AE}"/>
                </a:ext>
              </a:extLst>
            </p:cNvPr>
            <p:cNvSpPr/>
            <p:nvPr/>
          </p:nvSpPr>
          <p:spPr>
            <a:xfrm>
              <a:off x="4545293" y="4027120"/>
              <a:ext cx="1709092" cy="356331"/>
            </a:xfrm>
            <a:custGeom>
              <a:avLst/>
              <a:gdLst>
                <a:gd name="connsiteX0" fmla="*/ 0 w 3505540"/>
                <a:gd name="connsiteY0" fmla="*/ 0 h 2108160"/>
                <a:gd name="connsiteX1" fmla="*/ 3505540 w 3505540"/>
                <a:gd name="connsiteY1" fmla="*/ 0 h 2108160"/>
                <a:gd name="connsiteX2" fmla="*/ 3505540 w 3505540"/>
                <a:gd name="connsiteY2" fmla="*/ 2108160 h 2108160"/>
                <a:gd name="connsiteX3" fmla="*/ 0 w 3505540"/>
                <a:gd name="connsiteY3" fmla="*/ 2108160 h 2108160"/>
                <a:gd name="connsiteX4" fmla="*/ 0 w 3505540"/>
                <a:gd name="connsiteY4" fmla="*/ 0 h 210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5540" h="2108160">
                  <a:moveTo>
                    <a:pt x="0" y="0"/>
                  </a:moveTo>
                  <a:lnTo>
                    <a:pt x="3505540" y="0"/>
                  </a:lnTo>
                  <a:lnTo>
                    <a:pt x="3505540" y="2108160"/>
                  </a:lnTo>
                  <a:lnTo>
                    <a:pt x="0" y="210816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ctr" anchorCtr="0">
              <a:noAutofit/>
            </a:bodyPr>
            <a:lstStyle/>
            <a:p>
              <a:pPr marL="0" marR="0" lvl="1" indent="0" algn="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1C214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/>
                  <a:cs typeface="Arial"/>
                </a:rPr>
                <a:t>Increase use of  renewable energy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4040F53-071D-4E50-ADFD-2B82C503D497}"/>
              </a:ext>
            </a:extLst>
          </p:cNvPr>
          <p:cNvGrpSpPr/>
          <p:nvPr/>
        </p:nvGrpSpPr>
        <p:grpSpPr>
          <a:xfrm>
            <a:off x="4439999" y="4574826"/>
            <a:ext cx="2547892" cy="586564"/>
            <a:chOff x="4439999" y="4637548"/>
            <a:chExt cx="2547892" cy="586564"/>
          </a:xfrm>
        </p:grpSpPr>
        <p:pic>
          <p:nvPicPr>
            <p:cNvPr id="89" name="Picture 8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DF654EF1-70B4-AA3C-F61A-8AF23E5F3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999" y="4637548"/>
              <a:ext cx="586564" cy="586564"/>
            </a:xfrm>
            <a:prstGeom prst="rect">
              <a:avLst/>
            </a:prstGeom>
          </p:spPr>
        </p:pic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1B72E6-CDAA-1019-9852-5F2078327AF0}"/>
                </a:ext>
              </a:extLst>
            </p:cNvPr>
            <p:cNvSpPr/>
            <p:nvPr/>
          </p:nvSpPr>
          <p:spPr>
            <a:xfrm>
              <a:off x="4981476" y="4785851"/>
              <a:ext cx="2006415" cy="356331"/>
            </a:xfrm>
            <a:custGeom>
              <a:avLst/>
              <a:gdLst>
                <a:gd name="connsiteX0" fmla="*/ 0 w 3505540"/>
                <a:gd name="connsiteY0" fmla="*/ 0 h 2108160"/>
                <a:gd name="connsiteX1" fmla="*/ 3505540 w 3505540"/>
                <a:gd name="connsiteY1" fmla="*/ 0 h 2108160"/>
                <a:gd name="connsiteX2" fmla="*/ 3505540 w 3505540"/>
                <a:gd name="connsiteY2" fmla="*/ 2108160 h 2108160"/>
                <a:gd name="connsiteX3" fmla="*/ 0 w 3505540"/>
                <a:gd name="connsiteY3" fmla="*/ 2108160 h 2108160"/>
                <a:gd name="connsiteX4" fmla="*/ 0 w 3505540"/>
                <a:gd name="connsiteY4" fmla="*/ 0 h 210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5540" h="2108160">
                  <a:moveTo>
                    <a:pt x="0" y="0"/>
                  </a:moveTo>
                  <a:lnTo>
                    <a:pt x="3505540" y="0"/>
                  </a:lnTo>
                  <a:lnTo>
                    <a:pt x="3505540" y="2108160"/>
                  </a:lnTo>
                  <a:lnTo>
                    <a:pt x="0" y="210816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ctr" anchorCtr="0">
              <a:noAutofit/>
            </a:bodyPr>
            <a:lstStyle/>
            <a:p>
              <a:pPr marL="0" marR="0" lvl="1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1C214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/>
                  <a:cs typeface="Arial"/>
                </a:rPr>
                <a:t>ZEV-First Policy &amp; charging infrastructure 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CDF68D2-64F6-20EA-5761-A0417D83820F}"/>
              </a:ext>
            </a:extLst>
          </p:cNvPr>
          <p:cNvGrpSpPr/>
          <p:nvPr/>
        </p:nvGrpSpPr>
        <p:grpSpPr>
          <a:xfrm>
            <a:off x="4197401" y="3952194"/>
            <a:ext cx="2520472" cy="581286"/>
            <a:chOff x="4823029" y="5323738"/>
            <a:chExt cx="2520472" cy="581286"/>
          </a:xfrm>
        </p:grpSpPr>
        <p:pic>
          <p:nvPicPr>
            <p:cNvPr id="91" name="Picture 9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37FCCA0-98DF-92D7-D53B-D49B4A3BD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215" y="5323738"/>
              <a:ext cx="581286" cy="581286"/>
            </a:xfrm>
            <a:prstGeom prst="rect">
              <a:avLst/>
            </a:prstGeom>
          </p:spPr>
        </p:pic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E83C79D-5C2C-02BF-3E67-DD0529DFA59C}"/>
                </a:ext>
              </a:extLst>
            </p:cNvPr>
            <p:cNvSpPr/>
            <p:nvPr/>
          </p:nvSpPr>
          <p:spPr>
            <a:xfrm>
              <a:off x="4823029" y="5462152"/>
              <a:ext cx="2006415" cy="356331"/>
            </a:xfrm>
            <a:custGeom>
              <a:avLst/>
              <a:gdLst>
                <a:gd name="connsiteX0" fmla="*/ 0 w 3505540"/>
                <a:gd name="connsiteY0" fmla="*/ 0 h 2108160"/>
                <a:gd name="connsiteX1" fmla="*/ 3505540 w 3505540"/>
                <a:gd name="connsiteY1" fmla="*/ 0 h 2108160"/>
                <a:gd name="connsiteX2" fmla="*/ 3505540 w 3505540"/>
                <a:gd name="connsiteY2" fmla="*/ 2108160 h 2108160"/>
                <a:gd name="connsiteX3" fmla="*/ 0 w 3505540"/>
                <a:gd name="connsiteY3" fmla="*/ 2108160 h 2108160"/>
                <a:gd name="connsiteX4" fmla="*/ 0 w 3505540"/>
                <a:gd name="connsiteY4" fmla="*/ 0 h 210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5540" h="2108160">
                  <a:moveTo>
                    <a:pt x="0" y="0"/>
                  </a:moveTo>
                  <a:lnTo>
                    <a:pt x="3505540" y="0"/>
                  </a:lnTo>
                  <a:lnTo>
                    <a:pt x="3505540" y="2108160"/>
                  </a:lnTo>
                  <a:lnTo>
                    <a:pt x="0" y="210816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ctr" anchorCtr="0">
              <a:noAutofit/>
            </a:bodyPr>
            <a:lstStyle/>
            <a:p>
              <a:pPr marL="0" marR="0" lvl="1" indent="0" algn="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1C214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/>
                  <a:cs typeface="Arial"/>
                </a:rPr>
                <a:t>Incentivize more sustainable commutes</a:t>
              </a:r>
            </a:p>
          </p:txBody>
        </p:sp>
      </p:grp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5E1EC913-914F-CAC2-780A-4F06ABD1E1EA}"/>
              </a:ext>
            </a:extLst>
          </p:cNvPr>
          <p:cNvSpPr/>
          <p:nvPr/>
        </p:nvSpPr>
        <p:spPr>
          <a:xfrm>
            <a:off x="7003266" y="2486336"/>
            <a:ext cx="1626974" cy="407526"/>
          </a:xfrm>
          <a:custGeom>
            <a:avLst/>
            <a:gdLst>
              <a:gd name="connsiteX0" fmla="*/ 0 w 3505540"/>
              <a:gd name="connsiteY0" fmla="*/ 0 h 2108160"/>
              <a:gd name="connsiteX1" fmla="*/ 3505540 w 3505540"/>
              <a:gd name="connsiteY1" fmla="*/ 0 h 2108160"/>
              <a:gd name="connsiteX2" fmla="*/ 3505540 w 3505540"/>
              <a:gd name="connsiteY2" fmla="*/ 2108160 h 2108160"/>
              <a:gd name="connsiteX3" fmla="*/ 0 w 3505540"/>
              <a:gd name="connsiteY3" fmla="*/ 2108160 h 2108160"/>
              <a:gd name="connsiteX4" fmla="*/ 0 w 3505540"/>
              <a:gd name="connsiteY4" fmla="*/ 0 h 210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540" h="2108160">
                <a:moveTo>
                  <a:pt x="0" y="0"/>
                </a:moveTo>
                <a:lnTo>
                  <a:pt x="3505540" y="0"/>
                </a:lnTo>
                <a:lnTo>
                  <a:pt x="3505540" y="2108160"/>
                </a:lnTo>
                <a:lnTo>
                  <a:pt x="0" y="210816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ctr" anchorCtr="0">
            <a:noAutofit/>
          </a:bodyPr>
          <a:lstStyle/>
          <a:p>
            <a:pPr marL="0" marR="0" lvl="1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C214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cs typeface="Arial"/>
              </a:rPr>
              <a:t>Water conservation from turf replacement</a:t>
            </a: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AF8997AE-288A-CAFF-5524-8D78785E59E7}"/>
              </a:ext>
            </a:extLst>
          </p:cNvPr>
          <p:cNvSpPr/>
          <p:nvPr/>
        </p:nvSpPr>
        <p:spPr>
          <a:xfrm>
            <a:off x="7192020" y="4559137"/>
            <a:ext cx="1231929" cy="309669"/>
          </a:xfrm>
          <a:custGeom>
            <a:avLst/>
            <a:gdLst>
              <a:gd name="connsiteX0" fmla="*/ 0 w 3505540"/>
              <a:gd name="connsiteY0" fmla="*/ 0 h 2108160"/>
              <a:gd name="connsiteX1" fmla="*/ 3505540 w 3505540"/>
              <a:gd name="connsiteY1" fmla="*/ 0 h 2108160"/>
              <a:gd name="connsiteX2" fmla="*/ 3505540 w 3505540"/>
              <a:gd name="connsiteY2" fmla="*/ 2108160 h 2108160"/>
              <a:gd name="connsiteX3" fmla="*/ 0 w 3505540"/>
              <a:gd name="connsiteY3" fmla="*/ 2108160 h 2108160"/>
              <a:gd name="connsiteX4" fmla="*/ 0 w 3505540"/>
              <a:gd name="connsiteY4" fmla="*/ 0 h 210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540" h="2108160">
                <a:moveTo>
                  <a:pt x="0" y="0"/>
                </a:moveTo>
                <a:lnTo>
                  <a:pt x="3505540" y="0"/>
                </a:lnTo>
                <a:lnTo>
                  <a:pt x="3505540" y="2108160"/>
                </a:lnTo>
                <a:lnTo>
                  <a:pt x="0" y="210816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ctr" anchorCtr="0">
            <a:noAutofit/>
          </a:bodyPr>
          <a:lstStyle/>
          <a:p>
            <a:pPr marL="0" marR="0" lvl="1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C214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cs typeface="Arial"/>
              </a:rPr>
              <a:t>Conversion to LED</a:t>
            </a: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91FEB7EE-F68C-66B5-0EB3-DA29316B5A83}"/>
              </a:ext>
            </a:extLst>
          </p:cNvPr>
          <p:cNvSpPr/>
          <p:nvPr/>
        </p:nvSpPr>
        <p:spPr>
          <a:xfrm>
            <a:off x="7333735" y="3154734"/>
            <a:ext cx="1535825" cy="407526"/>
          </a:xfrm>
          <a:custGeom>
            <a:avLst/>
            <a:gdLst>
              <a:gd name="connsiteX0" fmla="*/ 0 w 3505540"/>
              <a:gd name="connsiteY0" fmla="*/ 0 h 2108160"/>
              <a:gd name="connsiteX1" fmla="*/ 3505540 w 3505540"/>
              <a:gd name="connsiteY1" fmla="*/ 0 h 2108160"/>
              <a:gd name="connsiteX2" fmla="*/ 3505540 w 3505540"/>
              <a:gd name="connsiteY2" fmla="*/ 2108160 h 2108160"/>
              <a:gd name="connsiteX3" fmla="*/ 0 w 3505540"/>
              <a:gd name="connsiteY3" fmla="*/ 2108160 h 2108160"/>
              <a:gd name="connsiteX4" fmla="*/ 0 w 3505540"/>
              <a:gd name="connsiteY4" fmla="*/ 0 h 210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540" h="2108160">
                <a:moveTo>
                  <a:pt x="0" y="0"/>
                </a:moveTo>
                <a:lnTo>
                  <a:pt x="3505540" y="0"/>
                </a:lnTo>
                <a:lnTo>
                  <a:pt x="3505540" y="2108160"/>
                </a:lnTo>
                <a:lnTo>
                  <a:pt x="0" y="210816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ctr" anchorCtr="0">
            <a:noAutofit/>
          </a:bodyPr>
          <a:lstStyle/>
          <a:p>
            <a:pPr marL="0" marR="0" lvl="1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C214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cs typeface="Arial"/>
              </a:rPr>
              <a:t>Battery Storage Systems at WTPs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AADD051-0140-B079-1C62-163A6A01A40D}"/>
              </a:ext>
            </a:extLst>
          </p:cNvPr>
          <p:cNvGrpSpPr/>
          <p:nvPr/>
        </p:nvGrpSpPr>
        <p:grpSpPr>
          <a:xfrm>
            <a:off x="9104332" y="3351788"/>
            <a:ext cx="2863133" cy="729238"/>
            <a:chOff x="9104332" y="3351788"/>
            <a:chExt cx="2863133" cy="729238"/>
          </a:xfrm>
        </p:grpSpPr>
        <p:pic>
          <p:nvPicPr>
            <p:cNvPr id="77" name="Picture 7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3B8F02C-D93B-5C4B-F2CD-653373D7E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8227" y="3351788"/>
              <a:ext cx="729238" cy="729238"/>
            </a:xfrm>
            <a:prstGeom prst="rect">
              <a:avLst/>
            </a:prstGeom>
          </p:spPr>
        </p:pic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4B20B59-8B37-51C1-D962-7E687736ABEB}"/>
                </a:ext>
              </a:extLst>
            </p:cNvPr>
            <p:cNvSpPr/>
            <p:nvPr/>
          </p:nvSpPr>
          <p:spPr>
            <a:xfrm>
              <a:off x="9104332" y="3521880"/>
              <a:ext cx="2262093" cy="356331"/>
            </a:xfrm>
            <a:custGeom>
              <a:avLst/>
              <a:gdLst>
                <a:gd name="connsiteX0" fmla="*/ 0 w 3505540"/>
                <a:gd name="connsiteY0" fmla="*/ 0 h 2108160"/>
                <a:gd name="connsiteX1" fmla="*/ 3505540 w 3505540"/>
                <a:gd name="connsiteY1" fmla="*/ 0 h 2108160"/>
                <a:gd name="connsiteX2" fmla="*/ 3505540 w 3505540"/>
                <a:gd name="connsiteY2" fmla="*/ 2108160 h 2108160"/>
                <a:gd name="connsiteX3" fmla="*/ 0 w 3505540"/>
                <a:gd name="connsiteY3" fmla="*/ 2108160 h 2108160"/>
                <a:gd name="connsiteX4" fmla="*/ 0 w 3505540"/>
                <a:gd name="connsiteY4" fmla="*/ 0 h 210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5540" h="2108160">
                  <a:moveTo>
                    <a:pt x="0" y="0"/>
                  </a:moveTo>
                  <a:lnTo>
                    <a:pt x="3505540" y="0"/>
                  </a:lnTo>
                  <a:lnTo>
                    <a:pt x="3505540" y="2108160"/>
                  </a:lnTo>
                  <a:lnTo>
                    <a:pt x="0" y="210816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ctr" anchorCtr="0">
              <a:noAutofit/>
            </a:bodyPr>
            <a:lstStyle/>
            <a:p>
              <a:pPr marL="0" marR="0" lvl="1" indent="0" algn="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1C214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/>
                  <a:cs typeface="Arial"/>
                </a:rPr>
                <a:t>Increase water storage and banking during wet years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C360417-2A5E-F1EE-CBF8-CBA652E0871A}"/>
              </a:ext>
            </a:extLst>
          </p:cNvPr>
          <p:cNvGrpSpPr/>
          <p:nvPr/>
        </p:nvGrpSpPr>
        <p:grpSpPr>
          <a:xfrm>
            <a:off x="8451319" y="4625437"/>
            <a:ext cx="2828450" cy="588391"/>
            <a:chOff x="8451319" y="4684434"/>
            <a:chExt cx="2828450" cy="588391"/>
          </a:xfrm>
        </p:grpSpPr>
        <p:pic>
          <p:nvPicPr>
            <p:cNvPr id="73" name="Picture 7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584CC63-6792-02C6-EBC1-233B63532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1378" y="4684434"/>
              <a:ext cx="588391" cy="588391"/>
            </a:xfrm>
            <a:prstGeom prst="rect">
              <a:avLst/>
            </a:prstGeom>
          </p:spPr>
        </p:pic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9F5E948-9510-2714-BD81-A4399E60675A}"/>
                </a:ext>
              </a:extLst>
            </p:cNvPr>
            <p:cNvSpPr/>
            <p:nvPr/>
          </p:nvSpPr>
          <p:spPr>
            <a:xfrm>
              <a:off x="8451319" y="4822499"/>
              <a:ext cx="2262093" cy="356331"/>
            </a:xfrm>
            <a:custGeom>
              <a:avLst/>
              <a:gdLst>
                <a:gd name="connsiteX0" fmla="*/ 0 w 3505540"/>
                <a:gd name="connsiteY0" fmla="*/ 0 h 2108160"/>
                <a:gd name="connsiteX1" fmla="*/ 3505540 w 3505540"/>
                <a:gd name="connsiteY1" fmla="*/ 0 h 2108160"/>
                <a:gd name="connsiteX2" fmla="*/ 3505540 w 3505540"/>
                <a:gd name="connsiteY2" fmla="*/ 2108160 h 2108160"/>
                <a:gd name="connsiteX3" fmla="*/ 0 w 3505540"/>
                <a:gd name="connsiteY3" fmla="*/ 2108160 h 2108160"/>
                <a:gd name="connsiteX4" fmla="*/ 0 w 3505540"/>
                <a:gd name="connsiteY4" fmla="*/ 0 h 210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5540" h="2108160">
                  <a:moveTo>
                    <a:pt x="0" y="0"/>
                  </a:moveTo>
                  <a:lnTo>
                    <a:pt x="3505540" y="0"/>
                  </a:lnTo>
                  <a:lnTo>
                    <a:pt x="3505540" y="2108160"/>
                  </a:lnTo>
                  <a:lnTo>
                    <a:pt x="0" y="210816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ctr" anchorCtr="0">
              <a:noAutofit/>
            </a:bodyPr>
            <a:lstStyle/>
            <a:p>
              <a:pPr marL="0" marR="0" lvl="1" indent="0" algn="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1C214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/>
                  <a:cs typeface="Arial"/>
                </a:rPr>
                <a:t>Harden infrastructure &amp; redundancies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B0775B7-68F5-03A6-8AA2-9D8B6F5881C7}"/>
              </a:ext>
            </a:extLst>
          </p:cNvPr>
          <p:cNvGrpSpPr/>
          <p:nvPr/>
        </p:nvGrpSpPr>
        <p:grpSpPr>
          <a:xfrm>
            <a:off x="8892050" y="3991197"/>
            <a:ext cx="2614455" cy="609660"/>
            <a:chOff x="8892050" y="3841990"/>
            <a:chExt cx="2614455" cy="609660"/>
          </a:xfrm>
        </p:grpSpPr>
        <p:pic>
          <p:nvPicPr>
            <p:cNvPr id="83" name="Picture 8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6CC46EED-9AA3-9F96-19E0-3031A4DDC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2050" y="3841990"/>
              <a:ext cx="609660" cy="609660"/>
            </a:xfrm>
            <a:prstGeom prst="rect">
              <a:avLst/>
            </a:prstGeom>
          </p:spPr>
        </p:pic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39F83D1-F407-EBE4-F6E3-81C06A665840}"/>
                </a:ext>
              </a:extLst>
            </p:cNvPr>
            <p:cNvSpPr/>
            <p:nvPr/>
          </p:nvSpPr>
          <p:spPr>
            <a:xfrm>
              <a:off x="9467464" y="3956441"/>
              <a:ext cx="2039041" cy="407526"/>
            </a:xfrm>
            <a:custGeom>
              <a:avLst/>
              <a:gdLst>
                <a:gd name="connsiteX0" fmla="*/ 0 w 3505540"/>
                <a:gd name="connsiteY0" fmla="*/ 0 h 2108160"/>
                <a:gd name="connsiteX1" fmla="*/ 3505540 w 3505540"/>
                <a:gd name="connsiteY1" fmla="*/ 0 h 2108160"/>
                <a:gd name="connsiteX2" fmla="*/ 3505540 w 3505540"/>
                <a:gd name="connsiteY2" fmla="*/ 2108160 h 2108160"/>
                <a:gd name="connsiteX3" fmla="*/ 0 w 3505540"/>
                <a:gd name="connsiteY3" fmla="*/ 2108160 h 2108160"/>
                <a:gd name="connsiteX4" fmla="*/ 0 w 3505540"/>
                <a:gd name="connsiteY4" fmla="*/ 0 h 210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5540" h="2108160">
                  <a:moveTo>
                    <a:pt x="0" y="0"/>
                  </a:moveTo>
                  <a:lnTo>
                    <a:pt x="3505540" y="0"/>
                  </a:lnTo>
                  <a:lnTo>
                    <a:pt x="3505540" y="2108160"/>
                  </a:lnTo>
                  <a:lnTo>
                    <a:pt x="0" y="210816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ctr" anchorCtr="0">
              <a:noAutofit/>
            </a:bodyPr>
            <a:lstStyle/>
            <a:p>
              <a:pPr marL="0" marR="0" lvl="1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1C214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/>
                  <a:cs typeface="Arial"/>
                </a:rPr>
                <a:t>Operational Flexibility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6B57EEE-164F-2D04-3F80-2CE515D5EC5A}"/>
              </a:ext>
            </a:extLst>
          </p:cNvPr>
          <p:cNvGrpSpPr/>
          <p:nvPr/>
        </p:nvGrpSpPr>
        <p:grpSpPr>
          <a:xfrm>
            <a:off x="8252502" y="5121414"/>
            <a:ext cx="2637283" cy="731250"/>
            <a:chOff x="8252502" y="5121414"/>
            <a:chExt cx="2637283" cy="731250"/>
          </a:xfrm>
        </p:grpSpPr>
        <p:pic>
          <p:nvPicPr>
            <p:cNvPr id="79" name="Picture 7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BF9FB81-313D-E930-D6FE-A08FBD59C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2502" y="5121414"/>
              <a:ext cx="731250" cy="731250"/>
            </a:xfrm>
            <a:prstGeom prst="rect">
              <a:avLst/>
            </a:prstGeom>
          </p:spPr>
        </p:pic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831EB58-E08A-A1F9-3802-3288AB1FEBB6}"/>
                </a:ext>
              </a:extLst>
            </p:cNvPr>
            <p:cNvSpPr/>
            <p:nvPr/>
          </p:nvSpPr>
          <p:spPr>
            <a:xfrm>
              <a:off x="8980490" y="5358444"/>
              <a:ext cx="1909295" cy="407526"/>
            </a:xfrm>
            <a:custGeom>
              <a:avLst/>
              <a:gdLst>
                <a:gd name="connsiteX0" fmla="*/ 0 w 3505540"/>
                <a:gd name="connsiteY0" fmla="*/ 0 h 2108160"/>
                <a:gd name="connsiteX1" fmla="*/ 3505540 w 3505540"/>
                <a:gd name="connsiteY1" fmla="*/ 0 h 2108160"/>
                <a:gd name="connsiteX2" fmla="*/ 3505540 w 3505540"/>
                <a:gd name="connsiteY2" fmla="*/ 2108160 h 2108160"/>
                <a:gd name="connsiteX3" fmla="*/ 0 w 3505540"/>
                <a:gd name="connsiteY3" fmla="*/ 2108160 h 2108160"/>
                <a:gd name="connsiteX4" fmla="*/ 0 w 3505540"/>
                <a:gd name="connsiteY4" fmla="*/ 0 h 210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5540" h="2108160">
                  <a:moveTo>
                    <a:pt x="0" y="0"/>
                  </a:moveTo>
                  <a:lnTo>
                    <a:pt x="3505540" y="0"/>
                  </a:lnTo>
                  <a:lnTo>
                    <a:pt x="3505540" y="2108160"/>
                  </a:lnTo>
                  <a:lnTo>
                    <a:pt x="0" y="210816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ctr" anchorCtr="0">
              <a:noAutofit/>
            </a:bodyPr>
            <a:lstStyle/>
            <a:p>
              <a:pPr marL="0" marR="0" lvl="1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1C214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Calibri"/>
                  <a:cs typeface="Arial"/>
                </a:rPr>
                <a:t>Local water projects to increase supply</a:t>
              </a:r>
            </a:p>
          </p:txBody>
        </p:sp>
      </p:grpSp>
      <p:pic>
        <p:nvPicPr>
          <p:cNvPr id="110" name="Picture 109" descr="Shape&#10;&#10;Description automatically generated with low confidence">
            <a:extLst>
              <a:ext uri="{FF2B5EF4-FFF2-40B4-BE49-F238E27FC236}">
                <a16:creationId xmlns:a16="http://schemas.microsoft.com/office/drawing/2014/main" id="{99D2560E-432A-1E58-6876-4AAD34A25B5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643" y="1793979"/>
            <a:ext cx="590061" cy="590061"/>
          </a:xfrm>
          <a:prstGeom prst="rect">
            <a:avLst/>
          </a:prstGeom>
        </p:spPr>
      </p:pic>
      <p:pic>
        <p:nvPicPr>
          <p:cNvPr id="112" name="Picture 111" descr="Shape&#10;&#10;Description automatically generated with low confidence">
            <a:extLst>
              <a:ext uri="{FF2B5EF4-FFF2-40B4-BE49-F238E27FC236}">
                <a16:creationId xmlns:a16="http://schemas.microsoft.com/office/drawing/2014/main" id="{5CE234B9-C5AD-26E3-002C-F4579A00742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6882" y="3650208"/>
            <a:ext cx="560191" cy="560191"/>
          </a:xfrm>
          <a:prstGeom prst="rect">
            <a:avLst/>
          </a:prstGeom>
        </p:spPr>
      </p:pic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F9724C04-2B70-0D22-F880-7F3D2817E119}"/>
              </a:ext>
            </a:extLst>
          </p:cNvPr>
          <p:cNvSpPr/>
          <p:nvPr/>
        </p:nvSpPr>
        <p:spPr>
          <a:xfrm>
            <a:off x="6832367" y="3741881"/>
            <a:ext cx="1535825" cy="486456"/>
          </a:xfrm>
          <a:custGeom>
            <a:avLst/>
            <a:gdLst>
              <a:gd name="connsiteX0" fmla="*/ 0 w 3505540"/>
              <a:gd name="connsiteY0" fmla="*/ 0 h 2108160"/>
              <a:gd name="connsiteX1" fmla="*/ 3505540 w 3505540"/>
              <a:gd name="connsiteY1" fmla="*/ 0 h 2108160"/>
              <a:gd name="connsiteX2" fmla="*/ 3505540 w 3505540"/>
              <a:gd name="connsiteY2" fmla="*/ 2108160 h 2108160"/>
              <a:gd name="connsiteX3" fmla="*/ 0 w 3505540"/>
              <a:gd name="connsiteY3" fmla="*/ 2108160 h 2108160"/>
              <a:gd name="connsiteX4" fmla="*/ 0 w 3505540"/>
              <a:gd name="connsiteY4" fmla="*/ 0 h 210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540" h="2108160">
                <a:moveTo>
                  <a:pt x="0" y="0"/>
                </a:moveTo>
                <a:lnTo>
                  <a:pt x="3505540" y="0"/>
                </a:lnTo>
                <a:lnTo>
                  <a:pt x="3505540" y="2108160"/>
                </a:lnTo>
                <a:lnTo>
                  <a:pt x="0" y="210816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ctr" anchorCtr="0">
            <a:noAutofit/>
          </a:bodyPr>
          <a:lstStyle/>
          <a:p>
            <a:pPr marL="0" marR="0" lvl="1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C214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cs typeface="Arial"/>
              </a:rPr>
              <a:t>Replace/ refurbish pumps along CRA</a:t>
            </a:r>
          </a:p>
        </p:txBody>
      </p:sp>
    </p:spTree>
    <p:extLst>
      <p:ext uri="{BB962C8B-B14F-4D97-AF65-F5344CB8AC3E}">
        <p14:creationId xmlns:p14="http://schemas.microsoft.com/office/powerpoint/2010/main" val="66783861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16FEB-5605-2AE2-B5E6-A5298CB27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30191"/>
            <a:ext cx="11176000" cy="569387"/>
          </a:xfrm>
        </p:spPr>
        <p:txBody>
          <a:bodyPr/>
          <a:lstStyle/>
          <a:p>
            <a:r>
              <a:rPr lang="en-US" sz="4000" dirty="0">
                <a:latin typeface="Prata"/>
              </a:rPr>
              <a:t>Climate Action </a:t>
            </a:r>
            <a:r>
              <a:rPr lang="en-US" sz="4000" dirty="0">
                <a:solidFill>
                  <a:schemeClr val="tx1"/>
                </a:solidFill>
                <a:latin typeface="Prata"/>
              </a:rPr>
              <a:t>Plan</a:t>
            </a:r>
            <a:r>
              <a:rPr lang="en-US" sz="4000" dirty="0">
                <a:latin typeface="Prata"/>
              </a:rPr>
              <a:t> </a:t>
            </a:r>
            <a:r>
              <a:rPr lang="en-US" sz="4000" dirty="0">
                <a:solidFill>
                  <a:srgbClr val="FFA860"/>
                </a:solidFill>
                <a:latin typeface="Prata"/>
              </a:rPr>
              <a:t>GHG Reduction Targets</a:t>
            </a:r>
            <a:endParaRPr lang="en-US" sz="4000" dirty="0">
              <a:solidFill>
                <a:srgbClr val="FFA8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BAAB6-1ABB-8064-BA1C-506C28C89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644" y="1282806"/>
            <a:ext cx="7491393" cy="2029716"/>
          </a:xfrm>
        </p:spPr>
        <p:txBody>
          <a:bodyPr vert="horz" lIns="0" tIns="0" rIns="0" bIns="0" rtlCol="0" anchor="t">
            <a:noAutofit/>
          </a:bodyPr>
          <a:lstStyle/>
          <a:p>
            <a:pPr marL="65088" lvl="1" indent="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Established an emissions target:</a:t>
            </a:r>
          </a:p>
          <a:p>
            <a:pPr marL="407988" lvl="1" indent="-342900">
              <a:lnSpc>
                <a:spcPct val="110000"/>
              </a:lnSpc>
              <a:buClr>
                <a:schemeClr val="tx2"/>
              </a:buClr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Carbon neutrality by the year 2045</a:t>
            </a:r>
          </a:p>
          <a:p>
            <a:pPr marL="65088" lvl="1" indent="0">
              <a:lnSpc>
                <a:spcPct val="110000"/>
              </a:lnSpc>
              <a:buClr>
                <a:schemeClr val="tx2"/>
              </a:buClr>
              <a:buNone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Interim target to ensure compliance:</a:t>
            </a:r>
          </a:p>
          <a:p>
            <a:pPr marL="407988" lvl="1" indent="-342900">
              <a:lnSpc>
                <a:spcPct val="110000"/>
              </a:lnSpc>
              <a:buClr>
                <a:schemeClr val="tx2"/>
              </a:buClr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40% below 1990 levels by 2030</a:t>
            </a:r>
          </a:p>
          <a:p>
            <a:pPr marL="0" indent="0">
              <a:buNone/>
            </a:pPr>
            <a:endParaRPr lang="en-US" sz="2800" dirty="0"/>
          </a:p>
          <a:p>
            <a:pPr marL="347345" indent="-347345"/>
            <a:endParaRPr lang="en-US" sz="28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838B05F-E6D1-CA9A-ABB0-69DE1C928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545" y="1222356"/>
            <a:ext cx="4891867" cy="3756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A1DD34-7748-62AD-81EC-8A60B401278D}"/>
              </a:ext>
            </a:extLst>
          </p:cNvPr>
          <p:cNvSpPr txBox="1"/>
          <p:nvPr/>
        </p:nvSpPr>
        <p:spPr>
          <a:xfrm>
            <a:off x="9138157" y="826301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MWD Emissions by Sector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FA32B7-6BCA-40FC-A3B3-EA8C689BB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88" y="3299132"/>
            <a:ext cx="6657674" cy="335916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2AE291-292A-4DD0-A626-673A33391AD8}"/>
              </a:ext>
            </a:extLst>
          </p:cNvPr>
          <p:cNvSpPr txBox="1"/>
          <p:nvPr/>
        </p:nvSpPr>
        <p:spPr>
          <a:xfrm>
            <a:off x="7040741" y="6282267"/>
            <a:ext cx="32334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MWD GHG Emissions Over Time</a:t>
            </a:r>
          </a:p>
        </p:txBody>
      </p:sp>
    </p:spTree>
    <p:extLst>
      <p:ext uri="{BB962C8B-B14F-4D97-AF65-F5344CB8AC3E}">
        <p14:creationId xmlns:p14="http://schemas.microsoft.com/office/powerpoint/2010/main" val="190234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884E98-8626-4DE8-A0C5-B2F93671F0B2}"/>
              </a:ext>
            </a:extLst>
          </p:cNvPr>
          <p:cNvSpPr txBox="1"/>
          <p:nvPr/>
        </p:nvSpPr>
        <p:spPr>
          <a:xfrm>
            <a:off x="7652176" y="3014500"/>
            <a:ext cx="3083638" cy="3416320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Severe Climate Change</a:t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</a:b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High Emissions Future</a:t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</a:b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RCP 8.5</a:t>
            </a:r>
          </a:p>
        </p:txBody>
      </p:sp>
      <p:sp>
        <p:nvSpPr>
          <p:cNvPr id="4" name="Arrow: Up-Down 3">
            <a:extLst>
              <a:ext uri="{FF2B5EF4-FFF2-40B4-BE49-F238E27FC236}">
                <a16:creationId xmlns:a16="http://schemas.microsoft.com/office/drawing/2014/main" id="{933D8537-E6DB-43CD-BC34-53F8A735298E}"/>
              </a:ext>
            </a:extLst>
          </p:cNvPr>
          <p:cNvSpPr/>
          <p:nvPr/>
        </p:nvSpPr>
        <p:spPr>
          <a:xfrm>
            <a:off x="9091899" y="1493621"/>
            <a:ext cx="256935" cy="2904343"/>
          </a:xfrm>
          <a:prstGeom prst="upDownArrow">
            <a:avLst>
              <a:gd name="adj1" fmla="val 27379"/>
              <a:gd name="adj2" fmla="val 55786"/>
            </a:avLst>
          </a:prstGeom>
          <a:solidFill>
            <a:srgbClr val="4472C4">
              <a:lumMod val="40000"/>
              <a:lumOff val="60000"/>
            </a:srgbClr>
          </a:solidFill>
          <a:ln w="76200" cap="flat" cmpd="sng" algn="ctr">
            <a:noFill/>
            <a:prstDash val="solid"/>
            <a:miter lim="800000"/>
            <a:headEnd type="triangle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5" name="Arrow: Up-Down 4">
            <a:extLst>
              <a:ext uri="{FF2B5EF4-FFF2-40B4-BE49-F238E27FC236}">
                <a16:creationId xmlns:a16="http://schemas.microsoft.com/office/drawing/2014/main" id="{6AAC7854-345E-4295-AB33-35F44392F93C}"/>
              </a:ext>
            </a:extLst>
          </p:cNvPr>
          <p:cNvSpPr/>
          <p:nvPr/>
        </p:nvSpPr>
        <p:spPr>
          <a:xfrm rot="5400000">
            <a:off x="9101930" y="1402870"/>
            <a:ext cx="247035" cy="3020731"/>
          </a:xfrm>
          <a:prstGeom prst="upDownArrow">
            <a:avLst>
              <a:gd name="adj1" fmla="val 27379"/>
              <a:gd name="adj2" fmla="val 55786"/>
            </a:avLst>
          </a:prstGeom>
          <a:solidFill>
            <a:srgbClr val="4472C4">
              <a:lumMod val="40000"/>
              <a:lumOff val="60000"/>
            </a:srgbClr>
          </a:solidFill>
          <a:ln w="76200" cap="flat" cmpd="sng" algn="ctr">
            <a:noFill/>
            <a:prstDash val="solid"/>
            <a:miter lim="800000"/>
            <a:headEnd type="triangle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ADC4CF-614A-452A-AC7A-E1A86F603C3D}"/>
              </a:ext>
            </a:extLst>
          </p:cNvPr>
          <p:cNvSpPr txBox="1"/>
          <p:nvPr/>
        </p:nvSpPr>
        <p:spPr>
          <a:xfrm>
            <a:off x="8125629" y="848331"/>
            <a:ext cx="2177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Greater Imported Supply Stability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57B4E8-CB8D-470D-B61E-BB4E84A08A84}"/>
              </a:ext>
            </a:extLst>
          </p:cNvPr>
          <p:cNvSpPr txBox="1"/>
          <p:nvPr/>
        </p:nvSpPr>
        <p:spPr>
          <a:xfrm>
            <a:off x="8242045" y="4442079"/>
            <a:ext cx="1982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Less Imported Supply Stability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9B262-4D49-4875-A3B2-ADD6D5CFD219}"/>
              </a:ext>
            </a:extLst>
          </p:cNvPr>
          <p:cNvSpPr txBox="1"/>
          <p:nvPr/>
        </p:nvSpPr>
        <p:spPr>
          <a:xfrm>
            <a:off x="6435167" y="2456020"/>
            <a:ext cx="1238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Lower Demand on MWD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B7A61C-C960-4F9A-B182-A752929A177E}"/>
              </a:ext>
            </a:extLst>
          </p:cNvPr>
          <p:cNvSpPr txBox="1"/>
          <p:nvPr/>
        </p:nvSpPr>
        <p:spPr>
          <a:xfrm>
            <a:off x="10771697" y="2456020"/>
            <a:ext cx="1163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Higher Demand on MWD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CA5A9C-17BD-4684-B17D-EB23ACCC40AB}"/>
              </a:ext>
            </a:extLst>
          </p:cNvPr>
          <p:cNvGrpSpPr/>
          <p:nvPr/>
        </p:nvGrpSpPr>
        <p:grpSpPr>
          <a:xfrm>
            <a:off x="9210145" y="2948042"/>
            <a:ext cx="1323971" cy="1231169"/>
            <a:chOff x="8627184" y="4174294"/>
            <a:chExt cx="1323971" cy="123116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8445680-D52C-47F2-968E-B2DFEEFEDF5C}"/>
                </a:ext>
              </a:extLst>
            </p:cNvPr>
            <p:cNvSpPr/>
            <p:nvPr/>
          </p:nvSpPr>
          <p:spPr>
            <a:xfrm>
              <a:off x="8730007" y="4231367"/>
              <a:ext cx="1221148" cy="1174096"/>
            </a:xfrm>
            <a:prstGeom prst="roundRect">
              <a:avLst/>
            </a:prstGeom>
            <a:solidFill>
              <a:srgbClr val="4472C4">
                <a:lumMod val="75000"/>
              </a:srgbClr>
            </a:solidFill>
            <a:ln w="28575" cap="flat" cmpd="sng" algn="ctr">
              <a:solidFill>
                <a:srgbClr val="4472C4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0640DE7-8412-406E-9256-0B8796C6A8AB}"/>
                </a:ext>
              </a:extLst>
            </p:cNvPr>
            <p:cNvSpPr txBox="1"/>
            <p:nvPr/>
          </p:nvSpPr>
          <p:spPr>
            <a:xfrm>
              <a:off x="8627184" y="4278015"/>
              <a:ext cx="11240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</a:rPr>
                <a:t>High Demand Reduced Imports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AC4637-5A09-40DE-B589-08A38F1A7CC9}"/>
                </a:ext>
              </a:extLst>
            </p:cNvPr>
            <p:cNvSpPr txBox="1"/>
            <p:nvPr/>
          </p:nvSpPr>
          <p:spPr>
            <a:xfrm>
              <a:off x="9579143" y="4174294"/>
              <a:ext cx="2403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</a:rPr>
                <a:t>D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5B18EB3-4C20-47D8-B46F-1FB0DB851CBB}"/>
              </a:ext>
            </a:extLst>
          </p:cNvPr>
          <p:cNvGrpSpPr/>
          <p:nvPr/>
        </p:nvGrpSpPr>
        <p:grpSpPr>
          <a:xfrm>
            <a:off x="7857021" y="2948042"/>
            <a:ext cx="1416528" cy="1231169"/>
            <a:chOff x="7290102" y="4174294"/>
            <a:chExt cx="1416528" cy="123116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D2EB7F2-7C17-4E36-9ECD-DE6DAF9CD1AA}"/>
                </a:ext>
              </a:extLst>
            </p:cNvPr>
            <p:cNvSpPr/>
            <p:nvPr/>
          </p:nvSpPr>
          <p:spPr>
            <a:xfrm>
              <a:off x="7330810" y="4231367"/>
              <a:ext cx="1221148" cy="1174096"/>
            </a:xfrm>
            <a:prstGeom prst="roundRect">
              <a:avLst/>
            </a:prstGeom>
            <a:solidFill>
              <a:srgbClr val="4472C4">
                <a:lumMod val="75000"/>
              </a:srgbClr>
            </a:solidFill>
            <a:ln w="28575" cap="flat" cmpd="sng" algn="ctr">
              <a:solidFill>
                <a:srgbClr val="4472C4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C7A3FB-F238-4109-A6E7-C024C3FF2010}"/>
                </a:ext>
              </a:extLst>
            </p:cNvPr>
            <p:cNvSpPr txBox="1"/>
            <p:nvPr/>
          </p:nvSpPr>
          <p:spPr>
            <a:xfrm>
              <a:off x="7290102" y="4174294"/>
              <a:ext cx="2403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</a:rPr>
                <a:t>C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CC3D97-9A07-4943-80D7-77F45F9DC627}"/>
                </a:ext>
              </a:extLst>
            </p:cNvPr>
            <p:cNvSpPr txBox="1"/>
            <p:nvPr/>
          </p:nvSpPr>
          <p:spPr>
            <a:xfrm>
              <a:off x="7456193" y="4265986"/>
              <a:ext cx="1250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</a:rPr>
                <a:t>Low Demand Reduced Imports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F90957-4E6A-4BBD-AF29-A786CE0C5980}"/>
              </a:ext>
            </a:extLst>
          </p:cNvPr>
          <p:cNvGrpSpPr/>
          <p:nvPr/>
        </p:nvGrpSpPr>
        <p:grpSpPr>
          <a:xfrm>
            <a:off x="7844989" y="1589242"/>
            <a:ext cx="1431413" cy="1252387"/>
            <a:chOff x="7278070" y="2815494"/>
            <a:chExt cx="1431413" cy="125238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6729159-D858-4298-BDDD-44731130DDB6}"/>
                </a:ext>
              </a:extLst>
            </p:cNvPr>
            <p:cNvSpPr/>
            <p:nvPr/>
          </p:nvSpPr>
          <p:spPr>
            <a:xfrm>
              <a:off x="7330810" y="2893785"/>
              <a:ext cx="1221148" cy="1174096"/>
            </a:xfrm>
            <a:prstGeom prst="roundRect">
              <a:avLst/>
            </a:prstGeom>
            <a:solidFill>
              <a:srgbClr val="4472C4">
                <a:lumMod val="75000"/>
              </a:srgbClr>
            </a:solidFill>
            <a:ln w="28575" cap="flat" cmpd="sng" algn="ctr">
              <a:solidFill>
                <a:srgbClr val="4472C4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0AE4797-A6CA-451B-95B8-D7936011CAFD}"/>
                </a:ext>
              </a:extLst>
            </p:cNvPr>
            <p:cNvSpPr txBox="1"/>
            <p:nvPr/>
          </p:nvSpPr>
          <p:spPr>
            <a:xfrm>
              <a:off x="7278070" y="2815494"/>
              <a:ext cx="2403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</a:rPr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34D524-AE8F-41D9-B0C3-75BC92424CC1}"/>
                </a:ext>
              </a:extLst>
            </p:cNvPr>
            <p:cNvSpPr txBox="1"/>
            <p:nvPr/>
          </p:nvSpPr>
          <p:spPr>
            <a:xfrm>
              <a:off x="7459046" y="2974016"/>
              <a:ext cx="1250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</a:rPr>
                <a:t>Low Demand Stable Imports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63B31E-A8CD-48CA-8C17-E7A746C0C595}"/>
              </a:ext>
            </a:extLst>
          </p:cNvPr>
          <p:cNvGrpSpPr/>
          <p:nvPr/>
        </p:nvGrpSpPr>
        <p:grpSpPr>
          <a:xfrm>
            <a:off x="9130248" y="1589242"/>
            <a:ext cx="1403868" cy="1252387"/>
            <a:chOff x="8547287" y="2815494"/>
            <a:chExt cx="1403868" cy="1252387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EBDF230-398B-40D4-B4CD-A93C5500E3A2}"/>
                </a:ext>
              </a:extLst>
            </p:cNvPr>
            <p:cNvSpPr/>
            <p:nvPr/>
          </p:nvSpPr>
          <p:spPr>
            <a:xfrm>
              <a:off x="8730007" y="2893785"/>
              <a:ext cx="1221148" cy="1174096"/>
            </a:xfrm>
            <a:prstGeom prst="roundRect">
              <a:avLst/>
            </a:prstGeom>
            <a:solidFill>
              <a:srgbClr val="4472C4">
                <a:lumMod val="75000"/>
              </a:srgbClr>
            </a:solidFill>
            <a:ln w="28575" cap="flat" cmpd="sng" algn="ctr">
              <a:solidFill>
                <a:srgbClr val="4472C4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E10FF2-D7FB-4AAD-90DB-AC43DCF0A381}"/>
                </a:ext>
              </a:extLst>
            </p:cNvPr>
            <p:cNvSpPr txBox="1"/>
            <p:nvPr/>
          </p:nvSpPr>
          <p:spPr>
            <a:xfrm>
              <a:off x="9603202" y="2815494"/>
              <a:ext cx="2403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</a:rPr>
                <a:t>B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58D80A4-0C01-452E-BF72-A3847714B164}"/>
                </a:ext>
              </a:extLst>
            </p:cNvPr>
            <p:cNvSpPr txBox="1"/>
            <p:nvPr/>
          </p:nvSpPr>
          <p:spPr>
            <a:xfrm>
              <a:off x="8547287" y="2970936"/>
              <a:ext cx="1250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</a:rPr>
                <a:t>High Demand Stable Imports</a:t>
              </a: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71E9DD6-ED20-4457-A863-035B4FC0FC4D}"/>
              </a:ext>
            </a:extLst>
          </p:cNvPr>
          <p:cNvSpPr txBox="1">
            <a:spLocks/>
          </p:cNvSpPr>
          <p:nvPr/>
        </p:nvSpPr>
        <p:spPr>
          <a:xfrm>
            <a:off x="5305822" y="7516288"/>
            <a:ext cx="9235440" cy="894663"/>
          </a:xfrm>
          <a:prstGeom prst="rect">
            <a:avLst/>
          </a:prstGeom>
        </p:spPr>
        <p:txBody>
          <a:bodyPr/>
          <a:lstStyle>
            <a:lvl1pPr marL="347472" indent="-347472" algn="l" defTabSz="685772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b="0" i="0" kern="120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94944" indent="-347472" algn="l" defTabSz="685772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lang="en-US" sz="3200" b="0" i="0" kern="1200" smtClean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028700" indent="-350838" algn="l" defTabSz="685772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smtClean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89888" indent="-347472" algn="l" defTabSz="685772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smtClean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456135" indent="-252413" algn="l" defTabSz="685772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74" indent="-171443" algn="l" defTabSz="6857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61" indent="-171443" algn="l" defTabSz="6857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47" indent="-171443" algn="l" defTabSz="6857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34" indent="-171443" algn="l" defTabSz="6857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7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1" u="none" strike="noStrike" kern="1200" cap="none" spc="-113" normalizeH="0" baseline="0" noProof="0">
                <a:ln w="3175">
                  <a:noFill/>
                </a:ln>
                <a:solidFill>
                  <a:srgbClr val="ECEDEC">
                    <a:lumMod val="90000"/>
                  </a:srgbClr>
                </a:solidFill>
                <a:effectLst/>
                <a:uLnTx/>
                <a:uFillTx/>
                <a:cs typeface="Arial"/>
              </a:rPr>
              <a:t>Internally consistent, plausible future conditions  </a:t>
            </a:r>
            <a:br>
              <a:rPr kumimoji="0" lang="en-US" sz="2800" b="0" i="1" u="none" strike="noStrike" kern="1200" cap="none" spc="-113" normalizeH="0" baseline="0" noProof="0">
                <a:ln w="3175">
                  <a:noFill/>
                </a:ln>
                <a:solidFill>
                  <a:srgbClr val="ECEDEC">
                    <a:lumMod val="90000"/>
                  </a:srgbClr>
                </a:solidFill>
                <a:effectLst/>
                <a:uLnTx/>
                <a:uFillTx/>
                <a:cs typeface="Arial"/>
              </a:rPr>
            </a:br>
            <a:r>
              <a:rPr kumimoji="0" lang="en-US" sz="2800" b="0" i="1" u="none" strike="noStrike" kern="1200" cap="none" spc="-113" normalizeH="0" baseline="0" noProof="0">
                <a:ln w="3175">
                  <a:noFill/>
                </a:ln>
                <a:solidFill>
                  <a:srgbClr val="ECEDEC">
                    <a:lumMod val="90000"/>
                  </a:srgbClr>
                </a:solidFill>
                <a:effectLst/>
                <a:uLnTx/>
                <a:uFillTx/>
                <a:cs typeface="Arial"/>
              </a:rPr>
              <a:t>based on the drivers of change</a:t>
            </a:r>
          </a:p>
        </p:txBody>
      </p:sp>
      <p:pic>
        <p:nvPicPr>
          <p:cNvPr id="27" name="Picture 26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839ECDC8-68F0-4000-B149-76309624B7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5" y="302079"/>
            <a:ext cx="3390640" cy="119258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6C4D6BC-940B-4FB4-A28A-D8DDF94A6E1F}"/>
              </a:ext>
            </a:extLst>
          </p:cNvPr>
          <p:cNvSpPr txBox="1"/>
          <p:nvPr/>
        </p:nvSpPr>
        <p:spPr>
          <a:xfrm>
            <a:off x="424380" y="1866823"/>
            <a:ext cx="63887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Scenario planning acknowledges uncertainties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Planning focused on severe climate change; investments based on real-world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Most variability is related to water demands which is impacted by: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Water use efficiency and behavioral conservation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Economic conditions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Weather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Water use standards and regulations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Population growth and/or loss</a:t>
            </a:r>
          </a:p>
        </p:txBody>
      </p:sp>
    </p:spTree>
    <p:extLst>
      <p:ext uri="{BB962C8B-B14F-4D97-AF65-F5344CB8AC3E}">
        <p14:creationId xmlns:p14="http://schemas.microsoft.com/office/powerpoint/2010/main" val="323676740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64B6E47E-789D-4347-8577-AEA1E02B6CC1}"/>
              </a:ext>
            </a:extLst>
          </p:cNvPr>
          <p:cNvSpPr txBox="1">
            <a:spLocks/>
          </p:cNvSpPr>
          <p:nvPr/>
        </p:nvSpPr>
        <p:spPr>
          <a:xfrm>
            <a:off x="3299556" y="213064"/>
            <a:ext cx="7540079" cy="32159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7472" indent="-347472" algn="l" defTabSz="685772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effectLst/>
                <a:latin typeface="Prata" panose="020B0604020202020204" charset="0"/>
                <a:ea typeface="Roboto" panose="02000000000000000000" pitchFamily="2" charset="0"/>
                <a:cs typeface="+mn-cs"/>
              </a:defRPr>
            </a:lvl1pPr>
            <a:lvl2pPr marL="694944" indent="-347472" algn="l" defTabSz="685772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>
                <a:solidFill>
                  <a:schemeClr val="tx1"/>
                </a:solidFill>
                <a:effectLst/>
                <a:latin typeface="Prata" panose="020B0604020202020204" charset="0"/>
                <a:ea typeface="Roboto" panose="02000000000000000000" pitchFamily="2" charset="0"/>
                <a:cs typeface="+mn-cs"/>
              </a:defRPr>
            </a:lvl2pPr>
            <a:lvl3pPr marL="1028700" indent="-350838" algn="l" defTabSz="685772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>
                <a:solidFill>
                  <a:schemeClr val="tx1"/>
                </a:solidFill>
                <a:effectLst/>
                <a:latin typeface="Prata" panose="020B0604020202020204" charset="0"/>
                <a:ea typeface="Roboto" panose="02000000000000000000" pitchFamily="2" charset="0"/>
                <a:cs typeface="+mn-cs"/>
              </a:defRPr>
            </a:lvl3pPr>
            <a:lvl4pPr marL="1389888" indent="-347472" algn="l" defTabSz="685772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0" i="0" kern="1200">
                <a:solidFill>
                  <a:schemeClr val="tx1"/>
                </a:solidFill>
                <a:effectLst/>
                <a:latin typeface="Prata" panose="020B0604020202020204" charset="0"/>
                <a:ea typeface="Roboto" panose="02000000000000000000" pitchFamily="2" charset="0"/>
                <a:cs typeface="+mn-cs"/>
              </a:defRPr>
            </a:lvl4pPr>
            <a:lvl5pPr marL="1456135" indent="-252413" algn="l" defTabSz="685772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74" indent="-171443" algn="l" defTabSz="6857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61" indent="-171443" algn="l" defTabSz="6857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47" indent="-171443" algn="l" defTabSz="6857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34" indent="-171443" algn="l" defTabSz="6857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marR="0" lvl="1" indent="0" algn="l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b="1" dirty="0">
                <a:solidFill>
                  <a:srgbClr val="1C2140"/>
                </a:solidFill>
                <a:latin typeface="Roboto" panose="02000000000000000000" pitchFamily="2" charset="0"/>
                <a:cs typeface="Lato"/>
              </a:rPr>
              <a:t>Mutual Goals of CAMP4W</a:t>
            </a:r>
          </a:p>
          <a:p>
            <a:pPr marL="347472" lvl="1" indent="0">
              <a:spcBef>
                <a:spcPts val="0"/>
              </a:spcBef>
              <a:buNone/>
            </a:pPr>
            <a:endParaRPr lang="en-US" dirty="0">
              <a:solidFill>
                <a:srgbClr val="1C2140"/>
              </a:solidFill>
              <a:latin typeface="Roboto" panose="02000000000000000000" pitchFamily="2" charset="0"/>
              <a:cs typeface="Lato"/>
            </a:endParaRPr>
          </a:p>
          <a:p>
            <a:pPr marL="347472" lvl="1" indent="0">
              <a:spcBef>
                <a:spcPts val="0"/>
              </a:spcBef>
              <a:buNone/>
            </a:pPr>
            <a:endParaRPr lang="en-US" dirty="0">
              <a:solidFill>
                <a:srgbClr val="1C2140"/>
              </a:solidFill>
              <a:latin typeface="Roboto" panose="02000000000000000000" pitchFamily="2" charset="0"/>
              <a:cs typeface="Lato"/>
            </a:endParaRPr>
          </a:p>
          <a:p>
            <a:pPr marL="347472" lvl="1" indent="0">
              <a:spcBef>
                <a:spcPts val="0"/>
              </a:spcBef>
              <a:buNone/>
            </a:pPr>
            <a:endParaRPr lang="en-US" dirty="0">
              <a:solidFill>
                <a:srgbClr val="1C2140"/>
              </a:solidFill>
              <a:latin typeface="Roboto" panose="02000000000000000000" pitchFamily="2" charset="0"/>
              <a:cs typeface="Lato"/>
            </a:endParaRPr>
          </a:p>
          <a:p>
            <a:pPr marL="347472" lvl="1" indent="0">
              <a:spcBef>
                <a:spcPts val="0"/>
              </a:spcBef>
              <a:buNone/>
            </a:pPr>
            <a:endParaRPr lang="en-US" dirty="0">
              <a:solidFill>
                <a:srgbClr val="1C2140"/>
              </a:solidFill>
              <a:latin typeface="Roboto" panose="02000000000000000000" pitchFamily="2" charset="0"/>
              <a:cs typeface="Lato"/>
            </a:endParaRPr>
          </a:p>
          <a:p>
            <a:pPr marL="347472" lvl="1" indent="0">
              <a:spcBef>
                <a:spcPts val="0"/>
              </a:spcBef>
              <a:buNone/>
            </a:pPr>
            <a:endParaRPr lang="en-US" b="1" dirty="0">
              <a:solidFill>
                <a:srgbClr val="1C2140"/>
              </a:solidFill>
              <a:latin typeface="Roboto" panose="02000000000000000000" pitchFamily="2" charset="0"/>
              <a:cs typeface="Lato"/>
            </a:endParaRPr>
          </a:p>
          <a:p>
            <a:pPr marL="347472" lvl="1" indent="0">
              <a:spcBef>
                <a:spcPts val="0"/>
              </a:spcBef>
              <a:buNone/>
            </a:pPr>
            <a:br>
              <a:rPr lang="en-US" b="1" dirty="0">
                <a:solidFill>
                  <a:srgbClr val="1C2140"/>
                </a:solidFill>
                <a:latin typeface="Roboto" panose="02000000000000000000" pitchFamily="2" charset="0"/>
                <a:cs typeface="Lato"/>
              </a:rPr>
            </a:br>
            <a:br>
              <a:rPr lang="en-US" b="1" dirty="0">
                <a:solidFill>
                  <a:srgbClr val="1C2140"/>
                </a:solidFill>
                <a:latin typeface="Roboto" panose="02000000000000000000" pitchFamily="2" charset="0"/>
                <a:cs typeface="Lato"/>
              </a:rPr>
            </a:br>
            <a:r>
              <a:rPr lang="en-US" b="1" dirty="0">
                <a:solidFill>
                  <a:srgbClr val="1C2140"/>
                </a:solidFill>
                <a:latin typeface="Roboto" panose="02000000000000000000" pitchFamily="2" charset="0"/>
                <a:cs typeface="Lato"/>
              </a:rPr>
              <a:t>Year One Outcomes</a:t>
            </a:r>
          </a:p>
          <a:p>
            <a:pPr marL="694944" marR="0" lvl="1" indent="-347472" algn="l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C214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Lato"/>
              </a:rPr>
              <a:t>Establish decision-making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A4D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Lato"/>
              </a:rPr>
              <a:t>framework</a:t>
            </a:r>
          </a:p>
          <a:p>
            <a:pPr marL="1389888" marR="0" lvl="3" indent="-347472" algn="l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214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Lato"/>
              </a:rPr>
              <a:t>Includes climate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A4D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Lato"/>
              </a:rPr>
              <a:t>scenarios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214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Lato"/>
              </a:rPr>
              <a:t>, evaluative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A4D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Lato"/>
              </a:rPr>
              <a:t>criteria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214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Lato"/>
              </a:rPr>
              <a:t>and project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A4D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Lato"/>
              </a:rPr>
              <a:t>portfolios</a:t>
            </a:r>
          </a:p>
          <a:p>
            <a:pPr marL="694944" marR="0" lvl="1" indent="-347472" algn="l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C214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Lato"/>
              </a:rPr>
              <a:t>Develop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94D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Lato"/>
              </a:rPr>
              <a:t>CAMP4W 2045 Roadmap</a:t>
            </a:r>
          </a:p>
          <a:p>
            <a:pPr marL="1389888" marR="0" lvl="3" indent="-347472" algn="l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214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Lato"/>
              </a:rPr>
              <a:t>Includes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A4D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Lato"/>
              </a:rPr>
              <a:t>GO projects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214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Lato"/>
              </a:rPr>
              <a:t>for implementation,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A4D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Lato"/>
              </a:rPr>
              <a:t>policy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214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Lato"/>
              </a:rPr>
              <a:t>recommendations,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A4D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Lato"/>
              </a:rPr>
              <a:t>adaptive management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214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Lato"/>
              </a:rPr>
              <a:t>framework,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94D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Lato"/>
              </a:rPr>
              <a:t>business model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C214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Lato"/>
              </a:rPr>
              <a:t>next steps</a:t>
            </a:r>
          </a:p>
        </p:txBody>
      </p:sp>
      <p:pic>
        <p:nvPicPr>
          <p:cNvPr id="7" name="Picture 6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4FB97510-BE8E-4507-A7A6-D65F58F19B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2" y="2175386"/>
            <a:ext cx="3027806" cy="1064964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6DC8B67-1990-43C1-B97F-3764F3FF5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3694879"/>
              </p:ext>
            </p:extLst>
          </p:nvPr>
        </p:nvGraphicFramePr>
        <p:xfrm>
          <a:off x="4757446" y="938924"/>
          <a:ext cx="4901460" cy="2487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0222148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&#10;&#10;Description automatically generated">
            <a:extLst>
              <a:ext uri="{FF2B5EF4-FFF2-40B4-BE49-F238E27FC236}">
                <a16:creationId xmlns:a16="http://schemas.microsoft.com/office/drawing/2014/main" id="{9CA6E622-6438-420C-9C9E-3CFBB8877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7" y="1872144"/>
            <a:ext cx="53435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7B9E7D-8F58-429F-8115-90405A07D53B}"/>
              </a:ext>
            </a:extLst>
          </p:cNvPr>
          <p:cNvSpPr txBox="1"/>
          <p:nvPr/>
        </p:nvSpPr>
        <p:spPr>
          <a:xfrm>
            <a:off x="3047143" y="3498352"/>
            <a:ext cx="60977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dirty="0">
                <a:solidFill>
                  <a:srgbClr val="FEFFFE"/>
                </a:solidFill>
                <a:effectLst/>
                <a:latin typeface="Roboto" panose="02000000000000000000" pitchFamily="2" charset="0"/>
              </a:rPr>
              <a:t>The mission of the Sustainability, Resilience, and Innovation Office is to empower Metropolitan to deliver its core mission by inspiring and implementing solutions that benefit people, nature, and the climate.</a:t>
            </a:r>
            <a:r>
              <a:rPr lang="en-US" b="0" i="0" dirty="0">
                <a:solidFill>
                  <a:srgbClr val="FEFFFE"/>
                </a:solidFill>
                <a:effectLst/>
                <a:latin typeface="Roboto" panose="02000000000000000000" pitchFamily="2" charset="0"/>
              </a:rPr>
              <a:t>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82630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8.12.12"/>
  <p:tag name="AS_TITLE" val="Aspose.Slides for .NET 4.0"/>
  <p:tag name="AS_VERSION" val="18.12"/>
</p:tagLst>
</file>

<file path=ppt/theme/theme1.xml><?xml version="1.0" encoding="utf-8"?>
<a:theme xmlns:a="http://schemas.openxmlformats.org/drawingml/2006/main" name="MWD">
  <a:themeElements>
    <a:clrScheme name="MWD 1">
      <a:dk1>
        <a:srgbClr val="1C2140"/>
      </a:dk1>
      <a:lt1>
        <a:srgbClr val="FEFFFE"/>
      </a:lt1>
      <a:dk2>
        <a:srgbClr val="595C5C"/>
      </a:dk2>
      <a:lt2>
        <a:srgbClr val="ECEDEC"/>
      </a:lt2>
      <a:accent1>
        <a:srgbClr val="FF9474"/>
      </a:accent1>
      <a:accent2>
        <a:srgbClr val="B94D00"/>
      </a:accent2>
      <a:accent3>
        <a:srgbClr val="7FBAF5"/>
      </a:accent3>
      <a:accent4>
        <a:srgbClr val="4795FF"/>
      </a:accent4>
      <a:accent5>
        <a:srgbClr val="FF9474"/>
      </a:accent5>
      <a:accent6>
        <a:srgbClr val="FF744A"/>
      </a:accent6>
      <a:hlink>
        <a:srgbClr val="FFA860"/>
      </a:hlink>
      <a:folHlink>
        <a:srgbClr val="FFA86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WD" id="{890C7B6B-FB9C-440B-BE32-587F39E9EF31}" vid="{9EB73CBA-11AE-432D-BCC3-BF1145743A71}"/>
    </a:ext>
  </a:extLst>
</a:theme>
</file>

<file path=ppt/theme/theme2.xml><?xml version="1.0" encoding="utf-8"?>
<a:theme xmlns:a="http://schemas.openxmlformats.org/drawingml/2006/main" name="1_MWD">
  <a:themeElements>
    <a:clrScheme name="MWD 1">
      <a:dk1>
        <a:srgbClr val="1C2140"/>
      </a:dk1>
      <a:lt1>
        <a:srgbClr val="FEFFFE"/>
      </a:lt1>
      <a:dk2>
        <a:srgbClr val="595C5C"/>
      </a:dk2>
      <a:lt2>
        <a:srgbClr val="ECEDEC"/>
      </a:lt2>
      <a:accent1>
        <a:srgbClr val="FF9474"/>
      </a:accent1>
      <a:accent2>
        <a:srgbClr val="B94D00"/>
      </a:accent2>
      <a:accent3>
        <a:srgbClr val="7FBAF5"/>
      </a:accent3>
      <a:accent4>
        <a:srgbClr val="4795FF"/>
      </a:accent4>
      <a:accent5>
        <a:srgbClr val="FF9474"/>
      </a:accent5>
      <a:accent6>
        <a:srgbClr val="FF744A"/>
      </a:accent6>
      <a:hlink>
        <a:srgbClr val="FFA860"/>
      </a:hlink>
      <a:folHlink>
        <a:srgbClr val="FFA86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WD" id="{890C7B6B-FB9C-440B-BE32-587F39E9EF31}" vid="{9EB73CBA-11AE-432D-BCC3-BF1145743A71}"/>
    </a:ext>
  </a:extLst>
</a:theme>
</file>

<file path=ppt/theme/theme3.xml><?xml version="1.0" encoding="utf-8"?>
<a:theme xmlns:a="http://schemas.openxmlformats.org/drawingml/2006/main" name="2_MWD">
  <a:themeElements>
    <a:clrScheme name="MWD 1">
      <a:dk1>
        <a:srgbClr val="1C2140"/>
      </a:dk1>
      <a:lt1>
        <a:srgbClr val="FEFFFE"/>
      </a:lt1>
      <a:dk2>
        <a:srgbClr val="595C5C"/>
      </a:dk2>
      <a:lt2>
        <a:srgbClr val="ECEDEC"/>
      </a:lt2>
      <a:accent1>
        <a:srgbClr val="FF9474"/>
      </a:accent1>
      <a:accent2>
        <a:srgbClr val="B94D00"/>
      </a:accent2>
      <a:accent3>
        <a:srgbClr val="7FBAF5"/>
      </a:accent3>
      <a:accent4>
        <a:srgbClr val="4795FF"/>
      </a:accent4>
      <a:accent5>
        <a:srgbClr val="FF9474"/>
      </a:accent5>
      <a:accent6>
        <a:srgbClr val="FF744A"/>
      </a:accent6>
      <a:hlink>
        <a:srgbClr val="FFA860"/>
      </a:hlink>
      <a:folHlink>
        <a:srgbClr val="FFA86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WD" id="{890C7B6B-FB9C-440B-BE32-587F39E9EF31}" vid="{9EB73CBA-11AE-432D-BCC3-BF1145743A7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b172be9-ce75-4853-89c5-29b6ecc8d039">
      <UserInfo>
        <DisplayName>Crosson,Elizabeth K</DisplayName>
        <AccountId>12</AccountId>
        <AccountType/>
      </UserInfo>
    </SharedWithUsers>
    <TaxCatchAll xmlns="cb172be9-ce75-4853-89c5-29b6ecc8d039" xsi:nil="true"/>
    <lcf76f155ced4ddcb4097134ff3c332f xmlns="79456ced-c124-43db-85a4-2ac45c797a5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F5C4843D1CE94CBE8C59886AB52461" ma:contentTypeVersion="17" ma:contentTypeDescription="Create a new document." ma:contentTypeScope="" ma:versionID="cc49fc0ab4c13cae39c4c8069161361f">
  <xsd:schema xmlns:xsd="http://www.w3.org/2001/XMLSchema" xmlns:xs="http://www.w3.org/2001/XMLSchema" xmlns:p="http://schemas.microsoft.com/office/2006/metadata/properties" xmlns:ns2="79456ced-c124-43db-85a4-2ac45c797a5a" xmlns:ns3="cb172be9-ce75-4853-89c5-29b6ecc8d039" targetNamespace="http://schemas.microsoft.com/office/2006/metadata/properties" ma:root="true" ma:fieldsID="f4d35cb947cc1e697d660dc3c7f24788" ns2:_="" ns3:_="">
    <xsd:import namespace="79456ced-c124-43db-85a4-2ac45c797a5a"/>
    <xsd:import namespace="cb172be9-ce75-4853-89c5-29b6ecc8d0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456ced-c124-43db-85a4-2ac45c797a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d712ac-0b54-495d-a2ac-d38bbecf2a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172be9-ce75-4853-89c5-29b6ecc8d03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f5d3216-6668-4498-9cda-ed1e0ab3f0f8}" ma:internalName="TaxCatchAll" ma:showField="CatchAllData" ma:web="cb172be9-ce75-4853-89c5-29b6ecc8d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D156E3-258C-4CFE-A306-FA6601684EB6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29626d60-d489-4fb7-9620-11aad39f2191"/>
    <ds:schemaRef ds:uri="5943dd48-f24b-4006-a5df-75347067c575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5B703E3-B8B8-4068-8895-2184D2B70880}"/>
</file>

<file path=customXml/itemProps3.xml><?xml version="1.0" encoding="utf-8"?>
<ds:datastoreItem xmlns:ds="http://schemas.openxmlformats.org/officeDocument/2006/customXml" ds:itemID="{43EDB7E5-BC1C-43F9-B8A8-A886E75E52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7004</TotalTime>
  <Words>427</Words>
  <Application>Microsoft Office PowerPoint</Application>
  <PresentationFormat>Widescreen</PresentationFormat>
  <Paragraphs>88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Roboto</vt:lpstr>
      <vt:lpstr>Roboto Condensed</vt:lpstr>
      <vt:lpstr>Wingdings</vt:lpstr>
      <vt:lpstr>Prata</vt:lpstr>
      <vt:lpstr>Calibri</vt:lpstr>
      <vt:lpstr>Arial</vt:lpstr>
      <vt:lpstr>MWD</vt:lpstr>
      <vt:lpstr>1_MWD</vt:lpstr>
      <vt:lpstr>2_MWD</vt:lpstr>
      <vt:lpstr>Adapting to Climate Change Metropolitan Water District   </vt:lpstr>
      <vt:lpstr>Metropolitan Water District of Southern California</vt:lpstr>
      <vt:lpstr>Impacts Beyond Drought </vt:lpstr>
      <vt:lpstr>“In the midst of every crisis, lies great opportunity.”  Albert Einstein</vt:lpstr>
      <vt:lpstr>Resilience</vt:lpstr>
      <vt:lpstr>Climate Action Plan GHG Reduction Targets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Change, California Water, &amp; Innovation</dc:title>
  <dc:creator>Hightower,Adrian</dc:creator>
  <cp:lastModifiedBy>Crosson,Elizabeth K</cp:lastModifiedBy>
  <cp:revision>6</cp:revision>
  <dcterms:created xsi:type="dcterms:W3CDTF">2022-02-02T21:21:17Z</dcterms:created>
  <dcterms:modified xsi:type="dcterms:W3CDTF">2023-10-24T03:54:55Z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0x01010051B46E7FC1A7CA40BD9ACDBD82A44E0D</vt:lpwstr>
  </property>
</Properties>
</file>