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6.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4.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5.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91" r:id="rId5"/>
    <p:sldId id="263" r:id="rId6"/>
    <p:sldId id="286"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C1C4"/>
    <a:srgbClr val="164469"/>
    <a:srgbClr val="C6D8EC"/>
    <a:srgbClr val="489AC5"/>
    <a:srgbClr val="000000"/>
    <a:srgbClr val="666B6F"/>
    <a:srgbClr val="E1D8CF"/>
    <a:srgbClr val="E7E5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456" autoAdjust="0"/>
    <p:restoredTop sz="94660"/>
  </p:normalViewPr>
  <p:slideViewPr>
    <p:cSldViewPr snapToGrid="0">
      <p:cViewPr varScale="1">
        <p:scale>
          <a:sx n="128" d="100"/>
          <a:sy n="128" d="100"/>
        </p:scale>
        <p:origin x="138" y="816"/>
      </p:cViewPr>
      <p:guideLst/>
    </p:cSldViewPr>
  </p:slideViewPr>
  <p:notesTextViewPr>
    <p:cViewPr>
      <p:scale>
        <a:sx n="1" d="1"/>
        <a:sy n="1" d="1"/>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2192000" cy="6858000"/>
          </a:xfrm>
        </p:spPr>
        <p:txBody>
          <a:bodyPr/>
          <a:lstStyle/>
          <a:p>
            <a:endParaRPr lang="en-US" dirty="0"/>
          </a:p>
        </p:txBody>
      </p:sp>
    </p:spTree>
    <p:extLst>
      <p:ext uri="{BB962C8B-B14F-4D97-AF65-F5344CB8AC3E}">
        <p14:creationId xmlns:p14="http://schemas.microsoft.com/office/powerpoint/2010/main" val="1552057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38753" y="2838734"/>
            <a:ext cx="11914495" cy="3916908"/>
          </a:xfrm>
          <a:custGeom>
            <a:avLst/>
            <a:gdLst>
              <a:gd name="connsiteX0" fmla="*/ 0 w 11914495"/>
              <a:gd name="connsiteY0" fmla="*/ 0 h 3916908"/>
              <a:gd name="connsiteX1" fmla="*/ 11914495 w 11914495"/>
              <a:gd name="connsiteY1" fmla="*/ 0 h 3916908"/>
              <a:gd name="connsiteX2" fmla="*/ 11914495 w 11914495"/>
              <a:gd name="connsiteY2" fmla="*/ 3916908 h 3916908"/>
              <a:gd name="connsiteX3" fmla="*/ 0 w 11914495"/>
              <a:gd name="connsiteY3" fmla="*/ 3916908 h 3916908"/>
            </a:gdLst>
            <a:ahLst/>
            <a:cxnLst>
              <a:cxn ang="0">
                <a:pos x="connsiteX0" y="connsiteY0"/>
              </a:cxn>
              <a:cxn ang="0">
                <a:pos x="connsiteX1" y="connsiteY1"/>
              </a:cxn>
              <a:cxn ang="0">
                <a:pos x="connsiteX2" y="connsiteY2"/>
              </a:cxn>
              <a:cxn ang="0">
                <a:pos x="connsiteX3" y="connsiteY3"/>
              </a:cxn>
            </a:cxnLst>
            <a:rect l="l" t="t" r="r" b="b"/>
            <a:pathLst>
              <a:path w="11914495" h="3916908">
                <a:moveTo>
                  <a:pt x="0" y="0"/>
                </a:moveTo>
                <a:lnTo>
                  <a:pt x="11914495" y="0"/>
                </a:lnTo>
                <a:lnTo>
                  <a:pt x="11914495" y="3916908"/>
                </a:lnTo>
                <a:lnTo>
                  <a:pt x="0" y="3916908"/>
                </a:lnTo>
                <a:close/>
              </a:path>
            </a:pathLst>
          </a:custGeom>
        </p:spPr>
        <p:txBody>
          <a:bodyPr wrap="square">
            <a:noAutofit/>
          </a:bodyPr>
          <a:lstStyle/>
          <a:p>
            <a:endParaRPr lang="en-US" dirty="0"/>
          </a:p>
        </p:txBody>
      </p:sp>
    </p:spTree>
    <p:extLst>
      <p:ext uri="{BB962C8B-B14F-4D97-AF65-F5344CB8AC3E}">
        <p14:creationId xmlns:p14="http://schemas.microsoft.com/office/powerpoint/2010/main" val="2394291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745707" y="0"/>
            <a:ext cx="5636526" cy="6858000"/>
          </a:xfrm>
          <a:custGeom>
            <a:avLst/>
            <a:gdLst>
              <a:gd name="connsiteX0" fmla="*/ 0 w 5636526"/>
              <a:gd name="connsiteY0" fmla="*/ 0 h 6858000"/>
              <a:gd name="connsiteX1" fmla="*/ 5636526 w 5636526"/>
              <a:gd name="connsiteY1" fmla="*/ 0 h 6858000"/>
              <a:gd name="connsiteX2" fmla="*/ 5636526 w 5636526"/>
              <a:gd name="connsiteY2" fmla="*/ 6858000 h 6858000"/>
              <a:gd name="connsiteX3" fmla="*/ 0 w 563652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636526" h="6858000">
                <a:moveTo>
                  <a:pt x="0" y="0"/>
                </a:moveTo>
                <a:lnTo>
                  <a:pt x="5636526" y="0"/>
                </a:lnTo>
                <a:lnTo>
                  <a:pt x="5636526" y="6858000"/>
                </a:lnTo>
                <a:lnTo>
                  <a:pt x="0" y="6858000"/>
                </a:lnTo>
                <a:close/>
              </a:path>
            </a:pathLst>
          </a:custGeom>
        </p:spPr>
        <p:txBody>
          <a:bodyPr wrap="square">
            <a:noAutofit/>
          </a:bodyPr>
          <a:lstStyle/>
          <a:p>
            <a:endParaRPr lang="en-US"/>
          </a:p>
        </p:txBody>
      </p:sp>
    </p:spTree>
    <p:extLst>
      <p:ext uri="{BB962C8B-B14F-4D97-AF65-F5344CB8AC3E}">
        <p14:creationId xmlns:p14="http://schemas.microsoft.com/office/powerpoint/2010/main" val="34953433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496335" y="0"/>
            <a:ext cx="5349923" cy="6858000"/>
          </a:xfrm>
          <a:custGeom>
            <a:avLst/>
            <a:gdLst>
              <a:gd name="connsiteX0" fmla="*/ 0 w 5349923"/>
              <a:gd name="connsiteY0" fmla="*/ 0 h 6858000"/>
              <a:gd name="connsiteX1" fmla="*/ 5349923 w 5349923"/>
              <a:gd name="connsiteY1" fmla="*/ 0 h 6858000"/>
              <a:gd name="connsiteX2" fmla="*/ 5349923 w 5349923"/>
              <a:gd name="connsiteY2" fmla="*/ 6858000 h 6858000"/>
              <a:gd name="connsiteX3" fmla="*/ 0 w 534992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349923" h="6858000">
                <a:moveTo>
                  <a:pt x="0" y="0"/>
                </a:moveTo>
                <a:lnTo>
                  <a:pt x="5349923" y="0"/>
                </a:lnTo>
                <a:lnTo>
                  <a:pt x="5349923" y="6858000"/>
                </a:lnTo>
                <a:lnTo>
                  <a:pt x="0" y="6858000"/>
                </a:lnTo>
                <a:close/>
              </a:path>
            </a:pathLst>
          </a:custGeom>
        </p:spPr>
        <p:txBody>
          <a:bodyPr wrap="square">
            <a:noAutofit/>
          </a:bodyPr>
          <a:lstStyle/>
          <a:p>
            <a:endParaRPr lang="en-US"/>
          </a:p>
        </p:txBody>
      </p:sp>
    </p:spTree>
    <p:extLst>
      <p:ext uri="{BB962C8B-B14F-4D97-AF65-F5344CB8AC3E}">
        <p14:creationId xmlns:p14="http://schemas.microsoft.com/office/powerpoint/2010/main" val="32781846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807494" y="723331"/>
            <a:ext cx="2688609" cy="2988859"/>
          </a:xfrm>
          <a:custGeom>
            <a:avLst/>
            <a:gdLst>
              <a:gd name="connsiteX0" fmla="*/ 0 w 2688609"/>
              <a:gd name="connsiteY0" fmla="*/ 0 h 2988859"/>
              <a:gd name="connsiteX1" fmla="*/ 2688609 w 2688609"/>
              <a:gd name="connsiteY1" fmla="*/ 0 h 2988859"/>
              <a:gd name="connsiteX2" fmla="*/ 2688609 w 2688609"/>
              <a:gd name="connsiteY2" fmla="*/ 2988859 h 2988859"/>
              <a:gd name="connsiteX3" fmla="*/ 0 w 2688609"/>
              <a:gd name="connsiteY3" fmla="*/ 2988859 h 2988859"/>
            </a:gdLst>
            <a:ahLst/>
            <a:cxnLst>
              <a:cxn ang="0">
                <a:pos x="connsiteX0" y="connsiteY0"/>
              </a:cxn>
              <a:cxn ang="0">
                <a:pos x="connsiteX1" y="connsiteY1"/>
              </a:cxn>
              <a:cxn ang="0">
                <a:pos x="connsiteX2" y="connsiteY2"/>
              </a:cxn>
              <a:cxn ang="0">
                <a:pos x="connsiteX3" y="connsiteY3"/>
              </a:cxn>
            </a:cxnLst>
            <a:rect l="l" t="t" r="r" b="b"/>
            <a:pathLst>
              <a:path w="2688609" h="2988859">
                <a:moveTo>
                  <a:pt x="0" y="0"/>
                </a:moveTo>
                <a:lnTo>
                  <a:pt x="2688609" y="0"/>
                </a:lnTo>
                <a:lnTo>
                  <a:pt x="2688609" y="2988859"/>
                </a:lnTo>
                <a:lnTo>
                  <a:pt x="0" y="2988859"/>
                </a:lnTo>
                <a:close/>
              </a:path>
            </a:pathLst>
          </a:custGeom>
        </p:spPr>
        <p:txBody>
          <a:bodyPr wrap="square">
            <a:noAutofit/>
          </a:bodyPr>
          <a:lstStyle/>
          <a:p>
            <a:endParaRPr lang="en-US"/>
          </a:p>
        </p:txBody>
      </p:sp>
      <p:sp>
        <p:nvSpPr>
          <p:cNvPr id="14" name="Picture Placeholder 13"/>
          <p:cNvSpPr>
            <a:spLocks noGrp="1"/>
          </p:cNvSpPr>
          <p:nvPr>
            <p:ph type="pic" sz="quarter" idx="11"/>
          </p:nvPr>
        </p:nvSpPr>
        <p:spPr>
          <a:xfrm>
            <a:off x="4751696" y="723330"/>
            <a:ext cx="2688609" cy="2988859"/>
          </a:xfrm>
          <a:custGeom>
            <a:avLst/>
            <a:gdLst>
              <a:gd name="connsiteX0" fmla="*/ 0 w 2688609"/>
              <a:gd name="connsiteY0" fmla="*/ 0 h 2988859"/>
              <a:gd name="connsiteX1" fmla="*/ 2688609 w 2688609"/>
              <a:gd name="connsiteY1" fmla="*/ 0 h 2988859"/>
              <a:gd name="connsiteX2" fmla="*/ 2688609 w 2688609"/>
              <a:gd name="connsiteY2" fmla="*/ 2988859 h 2988859"/>
              <a:gd name="connsiteX3" fmla="*/ 0 w 2688609"/>
              <a:gd name="connsiteY3" fmla="*/ 2988859 h 2988859"/>
            </a:gdLst>
            <a:ahLst/>
            <a:cxnLst>
              <a:cxn ang="0">
                <a:pos x="connsiteX0" y="connsiteY0"/>
              </a:cxn>
              <a:cxn ang="0">
                <a:pos x="connsiteX1" y="connsiteY1"/>
              </a:cxn>
              <a:cxn ang="0">
                <a:pos x="connsiteX2" y="connsiteY2"/>
              </a:cxn>
              <a:cxn ang="0">
                <a:pos x="connsiteX3" y="connsiteY3"/>
              </a:cxn>
            </a:cxnLst>
            <a:rect l="l" t="t" r="r" b="b"/>
            <a:pathLst>
              <a:path w="2688609" h="2988859">
                <a:moveTo>
                  <a:pt x="0" y="0"/>
                </a:moveTo>
                <a:lnTo>
                  <a:pt x="2688609" y="0"/>
                </a:lnTo>
                <a:lnTo>
                  <a:pt x="2688609" y="2988859"/>
                </a:lnTo>
                <a:lnTo>
                  <a:pt x="0" y="2988859"/>
                </a:lnTo>
                <a:close/>
              </a:path>
            </a:pathLst>
          </a:custGeom>
        </p:spPr>
        <p:txBody>
          <a:bodyPr wrap="square">
            <a:noAutofit/>
          </a:bodyPr>
          <a:lstStyle/>
          <a:p>
            <a:endParaRPr lang="en-US"/>
          </a:p>
        </p:txBody>
      </p:sp>
      <p:sp>
        <p:nvSpPr>
          <p:cNvPr id="17" name="Picture Placeholder 16"/>
          <p:cNvSpPr>
            <a:spLocks noGrp="1"/>
          </p:cNvSpPr>
          <p:nvPr>
            <p:ph type="pic" sz="quarter" idx="12"/>
          </p:nvPr>
        </p:nvSpPr>
        <p:spPr>
          <a:xfrm>
            <a:off x="8695900" y="723330"/>
            <a:ext cx="2688609" cy="2988859"/>
          </a:xfrm>
          <a:custGeom>
            <a:avLst/>
            <a:gdLst>
              <a:gd name="connsiteX0" fmla="*/ 0 w 2688609"/>
              <a:gd name="connsiteY0" fmla="*/ 0 h 2988859"/>
              <a:gd name="connsiteX1" fmla="*/ 2688609 w 2688609"/>
              <a:gd name="connsiteY1" fmla="*/ 0 h 2988859"/>
              <a:gd name="connsiteX2" fmla="*/ 2688609 w 2688609"/>
              <a:gd name="connsiteY2" fmla="*/ 2988859 h 2988859"/>
              <a:gd name="connsiteX3" fmla="*/ 0 w 2688609"/>
              <a:gd name="connsiteY3" fmla="*/ 2988859 h 2988859"/>
            </a:gdLst>
            <a:ahLst/>
            <a:cxnLst>
              <a:cxn ang="0">
                <a:pos x="connsiteX0" y="connsiteY0"/>
              </a:cxn>
              <a:cxn ang="0">
                <a:pos x="connsiteX1" y="connsiteY1"/>
              </a:cxn>
              <a:cxn ang="0">
                <a:pos x="connsiteX2" y="connsiteY2"/>
              </a:cxn>
              <a:cxn ang="0">
                <a:pos x="connsiteX3" y="connsiteY3"/>
              </a:cxn>
            </a:cxnLst>
            <a:rect l="l" t="t" r="r" b="b"/>
            <a:pathLst>
              <a:path w="2688609" h="2988859">
                <a:moveTo>
                  <a:pt x="0" y="0"/>
                </a:moveTo>
                <a:lnTo>
                  <a:pt x="2688609" y="0"/>
                </a:lnTo>
                <a:lnTo>
                  <a:pt x="2688609" y="2988859"/>
                </a:lnTo>
                <a:lnTo>
                  <a:pt x="0" y="2988859"/>
                </a:lnTo>
                <a:close/>
              </a:path>
            </a:pathLst>
          </a:custGeom>
        </p:spPr>
        <p:txBody>
          <a:bodyPr wrap="square">
            <a:noAutofit/>
          </a:bodyPr>
          <a:lstStyle/>
          <a:p>
            <a:endParaRPr lang="en-US"/>
          </a:p>
        </p:txBody>
      </p:sp>
    </p:spTree>
    <p:extLst>
      <p:ext uri="{BB962C8B-B14F-4D97-AF65-F5344CB8AC3E}">
        <p14:creationId xmlns:p14="http://schemas.microsoft.com/office/powerpoint/2010/main" val="512384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1043195" y="354841"/>
            <a:ext cx="2797791" cy="3439236"/>
          </a:xfrm>
          <a:custGeom>
            <a:avLst/>
            <a:gdLst>
              <a:gd name="connsiteX0" fmla="*/ 0 w 2797791"/>
              <a:gd name="connsiteY0" fmla="*/ 0 h 3439236"/>
              <a:gd name="connsiteX1" fmla="*/ 2797791 w 2797791"/>
              <a:gd name="connsiteY1" fmla="*/ 0 h 3439236"/>
              <a:gd name="connsiteX2" fmla="*/ 2797791 w 2797791"/>
              <a:gd name="connsiteY2" fmla="*/ 3439236 h 3439236"/>
              <a:gd name="connsiteX3" fmla="*/ 0 w 2797791"/>
              <a:gd name="connsiteY3" fmla="*/ 3439236 h 3439236"/>
            </a:gdLst>
            <a:ahLst/>
            <a:cxnLst>
              <a:cxn ang="0">
                <a:pos x="connsiteX0" y="connsiteY0"/>
              </a:cxn>
              <a:cxn ang="0">
                <a:pos x="connsiteX1" y="connsiteY1"/>
              </a:cxn>
              <a:cxn ang="0">
                <a:pos x="connsiteX2" y="connsiteY2"/>
              </a:cxn>
              <a:cxn ang="0">
                <a:pos x="connsiteX3" y="connsiteY3"/>
              </a:cxn>
            </a:cxnLst>
            <a:rect l="l" t="t" r="r" b="b"/>
            <a:pathLst>
              <a:path w="2797791" h="3439236">
                <a:moveTo>
                  <a:pt x="0" y="0"/>
                </a:moveTo>
                <a:lnTo>
                  <a:pt x="2797791" y="0"/>
                </a:lnTo>
                <a:lnTo>
                  <a:pt x="2797791" y="3439236"/>
                </a:lnTo>
                <a:lnTo>
                  <a:pt x="0" y="3439236"/>
                </a:lnTo>
                <a:close/>
              </a:path>
            </a:pathLst>
          </a:custGeom>
        </p:spPr>
        <p:txBody>
          <a:bodyPr wrap="square">
            <a:noAutofit/>
          </a:bodyPr>
          <a:lstStyle/>
          <a:p>
            <a:endParaRPr lang="en-US"/>
          </a:p>
        </p:txBody>
      </p:sp>
      <p:sp>
        <p:nvSpPr>
          <p:cNvPr id="14" name="Picture Placeholder 13"/>
          <p:cNvSpPr>
            <a:spLocks noGrp="1"/>
          </p:cNvSpPr>
          <p:nvPr>
            <p:ph type="pic" sz="quarter" idx="11"/>
          </p:nvPr>
        </p:nvSpPr>
        <p:spPr>
          <a:xfrm>
            <a:off x="4728091" y="354841"/>
            <a:ext cx="2797791" cy="3439236"/>
          </a:xfrm>
          <a:custGeom>
            <a:avLst/>
            <a:gdLst>
              <a:gd name="connsiteX0" fmla="*/ 0 w 2797791"/>
              <a:gd name="connsiteY0" fmla="*/ 0 h 3439236"/>
              <a:gd name="connsiteX1" fmla="*/ 2797791 w 2797791"/>
              <a:gd name="connsiteY1" fmla="*/ 0 h 3439236"/>
              <a:gd name="connsiteX2" fmla="*/ 2797791 w 2797791"/>
              <a:gd name="connsiteY2" fmla="*/ 3439236 h 3439236"/>
              <a:gd name="connsiteX3" fmla="*/ 0 w 2797791"/>
              <a:gd name="connsiteY3" fmla="*/ 3439236 h 3439236"/>
            </a:gdLst>
            <a:ahLst/>
            <a:cxnLst>
              <a:cxn ang="0">
                <a:pos x="connsiteX0" y="connsiteY0"/>
              </a:cxn>
              <a:cxn ang="0">
                <a:pos x="connsiteX1" y="connsiteY1"/>
              </a:cxn>
              <a:cxn ang="0">
                <a:pos x="connsiteX2" y="connsiteY2"/>
              </a:cxn>
              <a:cxn ang="0">
                <a:pos x="connsiteX3" y="connsiteY3"/>
              </a:cxn>
            </a:cxnLst>
            <a:rect l="l" t="t" r="r" b="b"/>
            <a:pathLst>
              <a:path w="2797791" h="3439236">
                <a:moveTo>
                  <a:pt x="0" y="0"/>
                </a:moveTo>
                <a:lnTo>
                  <a:pt x="2797791" y="0"/>
                </a:lnTo>
                <a:lnTo>
                  <a:pt x="2797791" y="3439236"/>
                </a:lnTo>
                <a:lnTo>
                  <a:pt x="0" y="3439236"/>
                </a:lnTo>
                <a:close/>
              </a:path>
            </a:pathLst>
          </a:custGeom>
        </p:spPr>
        <p:txBody>
          <a:bodyPr wrap="square">
            <a:noAutofit/>
          </a:bodyPr>
          <a:lstStyle/>
          <a:p>
            <a:endParaRPr lang="en-US"/>
          </a:p>
        </p:txBody>
      </p:sp>
      <p:sp>
        <p:nvSpPr>
          <p:cNvPr id="17" name="Picture Placeholder 16"/>
          <p:cNvSpPr>
            <a:spLocks noGrp="1"/>
          </p:cNvSpPr>
          <p:nvPr>
            <p:ph type="pic" sz="quarter" idx="12"/>
          </p:nvPr>
        </p:nvSpPr>
        <p:spPr>
          <a:xfrm>
            <a:off x="8413751" y="354841"/>
            <a:ext cx="2797027" cy="3439236"/>
          </a:xfrm>
          <a:custGeom>
            <a:avLst/>
            <a:gdLst>
              <a:gd name="connsiteX0" fmla="*/ 0 w 2797027"/>
              <a:gd name="connsiteY0" fmla="*/ 0 h 3439236"/>
              <a:gd name="connsiteX1" fmla="*/ 2797027 w 2797027"/>
              <a:gd name="connsiteY1" fmla="*/ 0 h 3439236"/>
              <a:gd name="connsiteX2" fmla="*/ 2797027 w 2797027"/>
              <a:gd name="connsiteY2" fmla="*/ 3439236 h 3439236"/>
              <a:gd name="connsiteX3" fmla="*/ 0 w 2797027"/>
              <a:gd name="connsiteY3" fmla="*/ 3439236 h 3439236"/>
            </a:gdLst>
            <a:ahLst/>
            <a:cxnLst>
              <a:cxn ang="0">
                <a:pos x="connsiteX0" y="connsiteY0"/>
              </a:cxn>
              <a:cxn ang="0">
                <a:pos x="connsiteX1" y="connsiteY1"/>
              </a:cxn>
              <a:cxn ang="0">
                <a:pos x="connsiteX2" y="connsiteY2"/>
              </a:cxn>
              <a:cxn ang="0">
                <a:pos x="connsiteX3" y="connsiteY3"/>
              </a:cxn>
            </a:cxnLst>
            <a:rect l="l" t="t" r="r" b="b"/>
            <a:pathLst>
              <a:path w="2797027" h="3439236">
                <a:moveTo>
                  <a:pt x="0" y="0"/>
                </a:moveTo>
                <a:lnTo>
                  <a:pt x="2797027" y="0"/>
                </a:lnTo>
                <a:lnTo>
                  <a:pt x="2797027" y="3439236"/>
                </a:lnTo>
                <a:lnTo>
                  <a:pt x="0" y="3439236"/>
                </a:lnTo>
                <a:close/>
              </a:path>
            </a:pathLst>
          </a:custGeom>
        </p:spPr>
        <p:txBody>
          <a:bodyPr wrap="square">
            <a:noAutofit/>
          </a:bodyPr>
          <a:lstStyle/>
          <a:p>
            <a:endParaRPr lang="en-US"/>
          </a:p>
        </p:txBody>
      </p:sp>
    </p:spTree>
    <p:extLst>
      <p:ext uri="{BB962C8B-B14F-4D97-AF65-F5344CB8AC3E}">
        <p14:creationId xmlns:p14="http://schemas.microsoft.com/office/powerpoint/2010/main" val="26057744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7070501" y="334851"/>
            <a:ext cx="3863662" cy="5228822"/>
          </a:xfrm>
          <a:custGeom>
            <a:avLst/>
            <a:gdLst>
              <a:gd name="connsiteX0" fmla="*/ 0 w 3863662"/>
              <a:gd name="connsiteY0" fmla="*/ 0 h 5228822"/>
              <a:gd name="connsiteX1" fmla="*/ 3863662 w 3863662"/>
              <a:gd name="connsiteY1" fmla="*/ 0 h 5228822"/>
              <a:gd name="connsiteX2" fmla="*/ 3863662 w 3863662"/>
              <a:gd name="connsiteY2" fmla="*/ 5228822 h 5228822"/>
              <a:gd name="connsiteX3" fmla="*/ 0 w 3863662"/>
              <a:gd name="connsiteY3" fmla="*/ 5228822 h 5228822"/>
            </a:gdLst>
            <a:ahLst/>
            <a:cxnLst>
              <a:cxn ang="0">
                <a:pos x="connsiteX0" y="connsiteY0"/>
              </a:cxn>
              <a:cxn ang="0">
                <a:pos x="connsiteX1" y="connsiteY1"/>
              </a:cxn>
              <a:cxn ang="0">
                <a:pos x="connsiteX2" y="connsiteY2"/>
              </a:cxn>
              <a:cxn ang="0">
                <a:pos x="connsiteX3" y="connsiteY3"/>
              </a:cxn>
            </a:cxnLst>
            <a:rect l="l" t="t" r="r" b="b"/>
            <a:pathLst>
              <a:path w="3863662" h="5228822">
                <a:moveTo>
                  <a:pt x="0" y="0"/>
                </a:moveTo>
                <a:lnTo>
                  <a:pt x="3863662" y="0"/>
                </a:lnTo>
                <a:lnTo>
                  <a:pt x="3863662" y="5228822"/>
                </a:lnTo>
                <a:lnTo>
                  <a:pt x="0" y="5228822"/>
                </a:lnTo>
                <a:close/>
              </a:path>
            </a:pathLst>
          </a:custGeom>
        </p:spPr>
        <p:txBody>
          <a:bodyPr wrap="square">
            <a:noAutofit/>
          </a:bodyPr>
          <a:lstStyle/>
          <a:p>
            <a:endParaRPr lang="en-US"/>
          </a:p>
        </p:txBody>
      </p:sp>
    </p:spTree>
    <p:extLst>
      <p:ext uri="{BB962C8B-B14F-4D97-AF65-F5344CB8AC3E}">
        <p14:creationId xmlns:p14="http://schemas.microsoft.com/office/powerpoint/2010/main" val="34416789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931832" y="2654173"/>
            <a:ext cx="3296991" cy="3335628"/>
          </a:xfrm>
          <a:custGeom>
            <a:avLst/>
            <a:gdLst>
              <a:gd name="connsiteX0" fmla="*/ 0 w 3296991"/>
              <a:gd name="connsiteY0" fmla="*/ 0 h 3335628"/>
              <a:gd name="connsiteX1" fmla="*/ 3296991 w 3296991"/>
              <a:gd name="connsiteY1" fmla="*/ 0 h 3335628"/>
              <a:gd name="connsiteX2" fmla="*/ 3296991 w 3296991"/>
              <a:gd name="connsiteY2" fmla="*/ 3335628 h 3335628"/>
              <a:gd name="connsiteX3" fmla="*/ 0 w 3296991"/>
              <a:gd name="connsiteY3" fmla="*/ 3335628 h 3335628"/>
            </a:gdLst>
            <a:ahLst/>
            <a:cxnLst>
              <a:cxn ang="0">
                <a:pos x="connsiteX0" y="connsiteY0"/>
              </a:cxn>
              <a:cxn ang="0">
                <a:pos x="connsiteX1" y="connsiteY1"/>
              </a:cxn>
              <a:cxn ang="0">
                <a:pos x="connsiteX2" y="connsiteY2"/>
              </a:cxn>
              <a:cxn ang="0">
                <a:pos x="connsiteX3" y="connsiteY3"/>
              </a:cxn>
            </a:cxnLst>
            <a:rect l="l" t="t" r="r" b="b"/>
            <a:pathLst>
              <a:path w="3296991" h="3335628">
                <a:moveTo>
                  <a:pt x="0" y="0"/>
                </a:moveTo>
                <a:lnTo>
                  <a:pt x="3296991" y="0"/>
                </a:lnTo>
                <a:lnTo>
                  <a:pt x="3296991" y="3335628"/>
                </a:lnTo>
                <a:lnTo>
                  <a:pt x="0" y="3335628"/>
                </a:lnTo>
                <a:close/>
              </a:path>
            </a:pathLst>
          </a:custGeom>
        </p:spPr>
        <p:txBody>
          <a:bodyPr wrap="square">
            <a:noAutofit/>
          </a:bodyPr>
          <a:lstStyle/>
          <a:p>
            <a:endParaRPr lang="en-US"/>
          </a:p>
        </p:txBody>
      </p:sp>
    </p:spTree>
    <p:extLst>
      <p:ext uri="{BB962C8B-B14F-4D97-AF65-F5344CB8AC3E}">
        <p14:creationId xmlns:p14="http://schemas.microsoft.com/office/powerpoint/2010/main" val="2367859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6501947" y="159658"/>
            <a:ext cx="2278103" cy="5090529"/>
          </a:xfrm>
          <a:custGeom>
            <a:avLst/>
            <a:gdLst>
              <a:gd name="connsiteX0" fmla="*/ 0 w 2278103"/>
              <a:gd name="connsiteY0" fmla="*/ 0 h 5090529"/>
              <a:gd name="connsiteX1" fmla="*/ 2278103 w 2278103"/>
              <a:gd name="connsiteY1" fmla="*/ 0 h 5090529"/>
              <a:gd name="connsiteX2" fmla="*/ 2278103 w 2278103"/>
              <a:gd name="connsiteY2" fmla="*/ 5090529 h 5090529"/>
              <a:gd name="connsiteX3" fmla="*/ 0 w 2278103"/>
              <a:gd name="connsiteY3" fmla="*/ 5090529 h 5090529"/>
            </a:gdLst>
            <a:ahLst/>
            <a:cxnLst>
              <a:cxn ang="0">
                <a:pos x="connsiteX0" y="connsiteY0"/>
              </a:cxn>
              <a:cxn ang="0">
                <a:pos x="connsiteX1" y="connsiteY1"/>
              </a:cxn>
              <a:cxn ang="0">
                <a:pos x="connsiteX2" y="connsiteY2"/>
              </a:cxn>
              <a:cxn ang="0">
                <a:pos x="connsiteX3" y="connsiteY3"/>
              </a:cxn>
            </a:cxnLst>
            <a:rect l="l" t="t" r="r" b="b"/>
            <a:pathLst>
              <a:path w="2278103" h="5090529">
                <a:moveTo>
                  <a:pt x="0" y="0"/>
                </a:moveTo>
                <a:lnTo>
                  <a:pt x="2278103" y="0"/>
                </a:lnTo>
                <a:lnTo>
                  <a:pt x="2278103" y="5090529"/>
                </a:lnTo>
                <a:lnTo>
                  <a:pt x="0" y="5090529"/>
                </a:lnTo>
                <a:close/>
              </a:path>
            </a:pathLst>
          </a:custGeom>
        </p:spPr>
        <p:txBody>
          <a:bodyPr wrap="square">
            <a:noAutofit/>
          </a:bodyPr>
          <a:lstStyle/>
          <a:p>
            <a:endParaRPr lang="en-US"/>
          </a:p>
        </p:txBody>
      </p:sp>
      <p:sp>
        <p:nvSpPr>
          <p:cNvPr id="13" name="Picture Placeholder 12"/>
          <p:cNvSpPr>
            <a:spLocks noGrp="1"/>
          </p:cNvSpPr>
          <p:nvPr>
            <p:ph type="pic" sz="quarter" idx="11"/>
          </p:nvPr>
        </p:nvSpPr>
        <p:spPr>
          <a:xfrm>
            <a:off x="8914011" y="2473535"/>
            <a:ext cx="2586747" cy="4171067"/>
          </a:xfrm>
          <a:custGeom>
            <a:avLst/>
            <a:gdLst>
              <a:gd name="connsiteX0" fmla="*/ 0 w 2586747"/>
              <a:gd name="connsiteY0" fmla="*/ 0 h 4171067"/>
              <a:gd name="connsiteX1" fmla="*/ 2586747 w 2586747"/>
              <a:gd name="connsiteY1" fmla="*/ 0 h 4171067"/>
              <a:gd name="connsiteX2" fmla="*/ 2586747 w 2586747"/>
              <a:gd name="connsiteY2" fmla="*/ 4171067 h 4171067"/>
              <a:gd name="connsiteX3" fmla="*/ 0 w 2586747"/>
              <a:gd name="connsiteY3" fmla="*/ 4171067 h 4171067"/>
            </a:gdLst>
            <a:ahLst/>
            <a:cxnLst>
              <a:cxn ang="0">
                <a:pos x="connsiteX0" y="connsiteY0"/>
              </a:cxn>
              <a:cxn ang="0">
                <a:pos x="connsiteX1" y="connsiteY1"/>
              </a:cxn>
              <a:cxn ang="0">
                <a:pos x="connsiteX2" y="connsiteY2"/>
              </a:cxn>
              <a:cxn ang="0">
                <a:pos x="connsiteX3" y="connsiteY3"/>
              </a:cxn>
            </a:cxnLst>
            <a:rect l="l" t="t" r="r" b="b"/>
            <a:pathLst>
              <a:path w="2586747" h="4171067">
                <a:moveTo>
                  <a:pt x="0" y="0"/>
                </a:moveTo>
                <a:lnTo>
                  <a:pt x="2586747" y="0"/>
                </a:lnTo>
                <a:lnTo>
                  <a:pt x="2586747" y="4171067"/>
                </a:lnTo>
                <a:lnTo>
                  <a:pt x="0" y="4171067"/>
                </a:lnTo>
                <a:close/>
              </a:path>
            </a:pathLst>
          </a:custGeom>
        </p:spPr>
        <p:txBody>
          <a:bodyPr wrap="square">
            <a:noAutofit/>
          </a:bodyPr>
          <a:lstStyle/>
          <a:p>
            <a:endParaRPr lang="en-US"/>
          </a:p>
        </p:txBody>
      </p:sp>
    </p:spTree>
    <p:extLst>
      <p:ext uri="{BB962C8B-B14F-4D97-AF65-F5344CB8AC3E}">
        <p14:creationId xmlns:p14="http://schemas.microsoft.com/office/powerpoint/2010/main" val="3468910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330200" y="317500"/>
            <a:ext cx="4470400" cy="2311400"/>
          </a:xfrm>
          <a:custGeom>
            <a:avLst/>
            <a:gdLst>
              <a:gd name="connsiteX0" fmla="*/ 0 w 4470400"/>
              <a:gd name="connsiteY0" fmla="*/ 0 h 2311400"/>
              <a:gd name="connsiteX1" fmla="*/ 4470400 w 4470400"/>
              <a:gd name="connsiteY1" fmla="*/ 0 h 2311400"/>
              <a:gd name="connsiteX2" fmla="*/ 4470400 w 4470400"/>
              <a:gd name="connsiteY2" fmla="*/ 2311400 h 2311400"/>
              <a:gd name="connsiteX3" fmla="*/ 0 w 4470400"/>
              <a:gd name="connsiteY3" fmla="*/ 2311400 h 2311400"/>
            </a:gdLst>
            <a:ahLst/>
            <a:cxnLst>
              <a:cxn ang="0">
                <a:pos x="connsiteX0" y="connsiteY0"/>
              </a:cxn>
              <a:cxn ang="0">
                <a:pos x="connsiteX1" y="connsiteY1"/>
              </a:cxn>
              <a:cxn ang="0">
                <a:pos x="connsiteX2" y="connsiteY2"/>
              </a:cxn>
              <a:cxn ang="0">
                <a:pos x="connsiteX3" y="connsiteY3"/>
              </a:cxn>
            </a:cxnLst>
            <a:rect l="l" t="t" r="r" b="b"/>
            <a:pathLst>
              <a:path w="4470400" h="2311400">
                <a:moveTo>
                  <a:pt x="0" y="0"/>
                </a:moveTo>
                <a:lnTo>
                  <a:pt x="4470400" y="0"/>
                </a:lnTo>
                <a:lnTo>
                  <a:pt x="4470400" y="2311400"/>
                </a:lnTo>
                <a:lnTo>
                  <a:pt x="0" y="2311400"/>
                </a:lnTo>
                <a:close/>
              </a:path>
            </a:pathLst>
          </a:custGeom>
        </p:spPr>
        <p:txBody>
          <a:bodyPr wrap="square">
            <a:noAutofit/>
          </a:bodyPr>
          <a:lstStyle/>
          <a:p>
            <a:endParaRPr lang="en-US"/>
          </a:p>
        </p:txBody>
      </p:sp>
      <p:sp>
        <p:nvSpPr>
          <p:cNvPr id="14" name="Picture Placeholder 13"/>
          <p:cNvSpPr>
            <a:spLocks noGrp="1"/>
          </p:cNvSpPr>
          <p:nvPr>
            <p:ph type="pic" sz="quarter" idx="11"/>
          </p:nvPr>
        </p:nvSpPr>
        <p:spPr>
          <a:xfrm>
            <a:off x="1638660" y="2761784"/>
            <a:ext cx="4470400" cy="1721317"/>
          </a:xfrm>
          <a:custGeom>
            <a:avLst/>
            <a:gdLst>
              <a:gd name="connsiteX0" fmla="*/ 0 w 4470400"/>
              <a:gd name="connsiteY0" fmla="*/ 0 h 1721317"/>
              <a:gd name="connsiteX1" fmla="*/ 4470400 w 4470400"/>
              <a:gd name="connsiteY1" fmla="*/ 0 h 1721317"/>
              <a:gd name="connsiteX2" fmla="*/ 4470400 w 4470400"/>
              <a:gd name="connsiteY2" fmla="*/ 1721317 h 1721317"/>
              <a:gd name="connsiteX3" fmla="*/ 0 w 4470400"/>
              <a:gd name="connsiteY3" fmla="*/ 1721317 h 1721317"/>
            </a:gdLst>
            <a:ahLst/>
            <a:cxnLst>
              <a:cxn ang="0">
                <a:pos x="connsiteX0" y="connsiteY0"/>
              </a:cxn>
              <a:cxn ang="0">
                <a:pos x="connsiteX1" y="connsiteY1"/>
              </a:cxn>
              <a:cxn ang="0">
                <a:pos x="connsiteX2" y="connsiteY2"/>
              </a:cxn>
              <a:cxn ang="0">
                <a:pos x="connsiteX3" y="connsiteY3"/>
              </a:cxn>
            </a:cxnLst>
            <a:rect l="l" t="t" r="r" b="b"/>
            <a:pathLst>
              <a:path w="4470400" h="1721317">
                <a:moveTo>
                  <a:pt x="0" y="0"/>
                </a:moveTo>
                <a:lnTo>
                  <a:pt x="4470400" y="0"/>
                </a:lnTo>
                <a:lnTo>
                  <a:pt x="4470400" y="1721317"/>
                </a:lnTo>
                <a:lnTo>
                  <a:pt x="0" y="1721317"/>
                </a:lnTo>
                <a:close/>
              </a:path>
            </a:pathLst>
          </a:custGeom>
        </p:spPr>
        <p:txBody>
          <a:bodyPr wrap="square">
            <a:noAutofit/>
          </a:bodyPr>
          <a:lstStyle/>
          <a:p>
            <a:endParaRPr lang="en-US"/>
          </a:p>
        </p:txBody>
      </p:sp>
      <p:sp>
        <p:nvSpPr>
          <p:cNvPr id="17" name="Picture Placeholder 16"/>
          <p:cNvSpPr>
            <a:spLocks noGrp="1"/>
          </p:cNvSpPr>
          <p:nvPr>
            <p:ph type="pic" sz="quarter" idx="12"/>
          </p:nvPr>
        </p:nvSpPr>
        <p:spPr>
          <a:xfrm>
            <a:off x="889360" y="4615984"/>
            <a:ext cx="4470400" cy="1721317"/>
          </a:xfrm>
          <a:custGeom>
            <a:avLst/>
            <a:gdLst>
              <a:gd name="connsiteX0" fmla="*/ 0 w 4470400"/>
              <a:gd name="connsiteY0" fmla="*/ 0 h 1721317"/>
              <a:gd name="connsiteX1" fmla="*/ 4470400 w 4470400"/>
              <a:gd name="connsiteY1" fmla="*/ 0 h 1721317"/>
              <a:gd name="connsiteX2" fmla="*/ 4470400 w 4470400"/>
              <a:gd name="connsiteY2" fmla="*/ 1721317 h 1721317"/>
              <a:gd name="connsiteX3" fmla="*/ 0 w 4470400"/>
              <a:gd name="connsiteY3" fmla="*/ 1721317 h 1721317"/>
            </a:gdLst>
            <a:ahLst/>
            <a:cxnLst>
              <a:cxn ang="0">
                <a:pos x="connsiteX0" y="connsiteY0"/>
              </a:cxn>
              <a:cxn ang="0">
                <a:pos x="connsiteX1" y="connsiteY1"/>
              </a:cxn>
              <a:cxn ang="0">
                <a:pos x="connsiteX2" y="connsiteY2"/>
              </a:cxn>
              <a:cxn ang="0">
                <a:pos x="connsiteX3" y="connsiteY3"/>
              </a:cxn>
            </a:cxnLst>
            <a:rect l="l" t="t" r="r" b="b"/>
            <a:pathLst>
              <a:path w="4470400" h="1721317">
                <a:moveTo>
                  <a:pt x="0" y="0"/>
                </a:moveTo>
                <a:lnTo>
                  <a:pt x="4470400" y="0"/>
                </a:lnTo>
                <a:lnTo>
                  <a:pt x="4470400" y="1721317"/>
                </a:lnTo>
                <a:lnTo>
                  <a:pt x="0" y="1721317"/>
                </a:lnTo>
                <a:close/>
              </a:path>
            </a:pathLst>
          </a:custGeom>
        </p:spPr>
        <p:txBody>
          <a:bodyPr wrap="square">
            <a:noAutofit/>
          </a:bodyPr>
          <a:lstStyle/>
          <a:p>
            <a:endParaRPr lang="en-US"/>
          </a:p>
        </p:txBody>
      </p:sp>
    </p:spTree>
    <p:extLst>
      <p:ext uri="{BB962C8B-B14F-4D97-AF65-F5344CB8AC3E}">
        <p14:creationId xmlns:p14="http://schemas.microsoft.com/office/powerpoint/2010/main" val="9757247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1528154" y="317500"/>
            <a:ext cx="5355464" cy="2451100"/>
          </a:xfrm>
          <a:custGeom>
            <a:avLst/>
            <a:gdLst>
              <a:gd name="connsiteX0" fmla="*/ 0 w 5355464"/>
              <a:gd name="connsiteY0" fmla="*/ 0 h 2451100"/>
              <a:gd name="connsiteX1" fmla="*/ 5355464 w 5355464"/>
              <a:gd name="connsiteY1" fmla="*/ 0 h 2451100"/>
              <a:gd name="connsiteX2" fmla="*/ 5355464 w 5355464"/>
              <a:gd name="connsiteY2" fmla="*/ 2451100 h 2451100"/>
              <a:gd name="connsiteX3" fmla="*/ 0 w 5355464"/>
              <a:gd name="connsiteY3" fmla="*/ 2451100 h 2451100"/>
            </a:gdLst>
            <a:ahLst/>
            <a:cxnLst>
              <a:cxn ang="0">
                <a:pos x="connsiteX0" y="connsiteY0"/>
              </a:cxn>
              <a:cxn ang="0">
                <a:pos x="connsiteX1" y="connsiteY1"/>
              </a:cxn>
              <a:cxn ang="0">
                <a:pos x="connsiteX2" y="connsiteY2"/>
              </a:cxn>
              <a:cxn ang="0">
                <a:pos x="connsiteX3" y="connsiteY3"/>
              </a:cxn>
            </a:cxnLst>
            <a:rect l="l" t="t" r="r" b="b"/>
            <a:pathLst>
              <a:path w="5355464" h="2451100">
                <a:moveTo>
                  <a:pt x="0" y="0"/>
                </a:moveTo>
                <a:lnTo>
                  <a:pt x="5355464" y="0"/>
                </a:lnTo>
                <a:lnTo>
                  <a:pt x="5355464" y="2451100"/>
                </a:lnTo>
                <a:lnTo>
                  <a:pt x="0" y="2451100"/>
                </a:lnTo>
                <a:close/>
              </a:path>
            </a:pathLst>
          </a:custGeom>
        </p:spPr>
        <p:txBody>
          <a:bodyPr wrap="square">
            <a:noAutofit/>
          </a:bodyPr>
          <a:lstStyle/>
          <a:p>
            <a:endParaRPr lang="en-US"/>
          </a:p>
        </p:txBody>
      </p:sp>
      <p:sp>
        <p:nvSpPr>
          <p:cNvPr id="14" name="Picture Placeholder 13"/>
          <p:cNvSpPr>
            <a:spLocks noGrp="1"/>
          </p:cNvSpPr>
          <p:nvPr>
            <p:ph type="pic" sz="quarter" idx="11"/>
          </p:nvPr>
        </p:nvSpPr>
        <p:spPr>
          <a:xfrm>
            <a:off x="7040172" y="317500"/>
            <a:ext cx="4986728" cy="3429000"/>
          </a:xfrm>
          <a:custGeom>
            <a:avLst/>
            <a:gdLst>
              <a:gd name="connsiteX0" fmla="*/ 0 w 4986728"/>
              <a:gd name="connsiteY0" fmla="*/ 0 h 3429000"/>
              <a:gd name="connsiteX1" fmla="*/ 4986728 w 4986728"/>
              <a:gd name="connsiteY1" fmla="*/ 0 h 3429000"/>
              <a:gd name="connsiteX2" fmla="*/ 4986728 w 4986728"/>
              <a:gd name="connsiteY2" fmla="*/ 3429000 h 3429000"/>
              <a:gd name="connsiteX3" fmla="*/ 0 w 4986728"/>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4986728" h="3429000">
                <a:moveTo>
                  <a:pt x="0" y="0"/>
                </a:moveTo>
                <a:lnTo>
                  <a:pt x="4986728" y="0"/>
                </a:lnTo>
                <a:lnTo>
                  <a:pt x="4986728" y="3429000"/>
                </a:lnTo>
                <a:lnTo>
                  <a:pt x="0" y="3429000"/>
                </a:lnTo>
                <a:close/>
              </a:path>
            </a:pathLst>
          </a:custGeom>
        </p:spPr>
        <p:txBody>
          <a:bodyPr wrap="square">
            <a:noAutofit/>
          </a:bodyPr>
          <a:lstStyle/>
          <a:p>
            <a:endParaRPr lang="en-US"/>
          </a:p>
        </p:txBody>
      </p:sp>
      <p:sp>
        <p:nvSpPr>
          <p:cNvPr id="17" name="Picture Placeholder 16"/>
          <p:cNvSpPr>
            <a:spLocks noGrp="1"/>
          </p:cNvSpPr>
          <p:nvPr>
            <p:ph type="pic" sz="quarter" idx="12"/>
          </p:nvPr>
        </p:nvSpPr>
        <p:spPr>
          <a:xfrm>
            <a:off x="6096000" y="3898901"/>
            <a:ext cx="5930900" cy="2362199"/>
          </a:xfrm>
          <a:custGeom>
            <a:avLst/>
            <a:gdLst>
              <a:gd name="connsiteX0" fmla="*/ 0 w 5930900"/>
              <a:gd name="connsiteY0" fmla="*/ 0 h 2362199"/>
              <a:gd name="connsiteX1" fmla="*/ 5930900 w 5930900"/>
              <a:gd name="connsiteY1" fmla="*/ 0 h 2362199"/>
              <a:gd name="connsiteX2" fmla="*/ 5930900 w 5930900"/>
              <a:gd name="connsiteY2" fmla="*/ 2362199 h 2362199"/>
              <a:gd name="connsiteX3" fmla="*/ 0 w 5930900"/>
              <a:gd name="connsiteY3" fmla="*/ 2362199 h 2362199"/>
            </a:gdLst>
            <a:ahLst/>
            <a:cxnLst>
              <a:cxn ang="0">
                <a:pos x="connsiteX0" y="connsiteY0"/>
              </a:cxn>
              <a:cxn ang="0">
                <a:pos x="connsiteX1" y="connsiteY1"/>
              </a:cxn>
              <a:cxn ang="0">
                <a:pos x="connsiteX2" y="connsiteY2"/>
              </a:cxn>
              <a:cxn ang="0">
                <a:pos x="connsiteX3" y="connsiteY3"/>
              </a:cxn>
            </a:cxnLst>
            <a:rect l="l" t="t" r="r" b="b"/>
            <a:pathLst>
              <a:path w="5930900" h="2362199">
                <a:moveTo>
                  <a:pt x="0" y="0"/>
                </a:moveTo>
                <a:lnTo>
                  <a:pt x="5930900" y="0"/>
                </a:lnTo>
                <a:lnTo>
                  <a:pt x="5930900" y="2362199"/>
                </a:lnTo>
                <a:lnTo>
                  <a:pt x="0" y="2362199"/>
                </a:lnTo>
                <a:close/>
              </a:path>
            </a:pathLst>
          </a:custGeom>
        </p:spPr>
        <p:txBody>
          <a:bodyPr wrap="square">
            <a:noAutofit/>
          </a:bodyPr>
          <a:lstStyle/>
          <a:p>
            <a:endParaRPr lang="en-US"/>
          </a:p>
        </p:txBody>
      </p:sp>
    </p:spTree>
    <p:extLst>
      <p:ext uri="{BB962C8B-B14F-4D97-AF65-F5344CB8AC3E}">
        <p14:creationId xmlns:p14="http://schemas.microsoft.com/office/powerpoint/2010/main" val="720635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BECA7C-B71D-4A7E-A58A-4FB306E5D41C}" type="datetimeFigureOut">
              <a:rPr lang="en-US" smtClean="0"/>
              <a:t>10/3/2022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FB22B65-8B2E-4D24-AD4A-7E87ECE29C97}" type="slidenum">
              <a:rPr lang="en-US" smtClean="0"/>
              <a:t>‹#›</a:t>
            </a:fld>
            <a:endParaRPr lang="en-US" dirty="0"/>
          </a:p>
        </p:txBody>
      </p:sp>
    </p:spTree>
    <p:extLst>
      <p:ext uri="{BB962C8B-B14F-4D97-AF65-F5344CB8AC3E}">
        <p14:creationId xmlns:p14="http://schemas.microsoft.com/office/powerpoint/2010/main" val="20425708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190500" y="139700"/>
            <a:ext cx="2628900" cy="6515100"/>
          </a:xfrm>
          <a:custGeom>
            <a:avLst/>
            <a:gdLst>
              <a:gd name="connsiteX0" fmla="*/ 0 w 2628900"/>
              <a:gd name="connsiteY0" fmla="*/ 0 h 6515100"/>
              <a:gd name="connsiteX1" fmla="*/ 2628900 w 2628900"/>
              <a:gd name="connsiteY1" fmla="*/ 0 h 6515100"/>
              <a:gd name="connsiteX2" fmla="*/ 2628900 w 2628900"/>
              <a:gd name="connsiteY2" fmla="*/ 6515100 h 6515100"/>
              <a:gd name="connsiteX3" fmla="*/ 0 w 2628900"/>
              <a:gd name="connsiteY3" fmla="*/ 6515100 h 6515100"/>
            </a:gdLst>
            <a:ahLst/>
            <a:cxnLst>
              <a:cxn ang="0">
                <a:pos x="connsiteX0" y="connsiteY0"/>
              </a:cxn>
              <a:cxn ang="0">
                <a:pos x="connsiteX1" y="connsiteY1"/>
              </a:cxn>
              <a:cxn ang="0">
                <a:pos x="connsiteX2" y="connsiteY2"/>
              </a:cxn>
              <a:cxn ang="0">
                <a:pos x="connsiteX3" y="connsiteY3"/>
              </a:cxn>
            </a:cxnLst>
            <a:rect l="l" t="t" r="r" b="b"/>
            <a:pathLst>
              <a:path w="2628900" h="6515100">
                <a:moveTo>
                  <a:pt x="0" y="0"/>
                </a:moveTo>
                <a:lnTo>
                  <a:pt x="2628900" y="0"/>
                </a:lnTo>
                <a:lnTo>
                  <a:pt x="2628900" y="6515100"/>
                </a:lnTo>
                <a:lnTo>
                  <a:pt x="0" y="6515100"/>
                </a:lnTo>
                <a:close/>
              </a:path>
            </a:pathLst>
          </a:custGeom>
        </p:spPr>
        <p:txBody>
          <a:bodyPr wrap="square">
            <a:noAutofit/>
          </a:bodyPr>
          <a:lstStyle/>
          <a:p>
            <a:endParaRPr lang="en-US"/>
          </a:p>
        </p:txBody>
      </p:sp>
      <p:sp>
        <p:nvSpPr>
          <p:cNvPr id="15" name="Picture Placeholder 14"/>
          <p:cNvSpPr>
            <a:spLocks noGrp="1"/>
          </p:cNvSpPr>
          <p:nvPr>
            <p:ph type="pic" sz="quarter" idx="11"/>
          </p:nvPr>
        </p:nvSpPr>
        <p:spPr>
          <a:xfrm>
            <a:off x="2984500" y="139700"/>
            <a:ext cx="2628900" cy="3797300"/>
          </a:xfrm>
          <a:custGeom>
            <a:avLst/>
            <a:gdLst>
              <a:gd name="connsiteX0" fmla="*/ 0 w 2628900"/>
              <a:gd name="connsiteY0" fmla="*/ 0 h 3797300"/>
              <a:gd name="connsiteX1" fmla="*/ 2628900 w 2628900"/>
              <a:gd name="connsiteY1" fmla="*/ 0 h 3797300"/>
              <a:gd name="connsiteX2" fmla="*/ 2628900 w 2628900"/>
              <a:gd name="connsiteY2" fmla="*/ 3797300 h 3797300"/>
              <a:gd name="connsiteX3" fmla="*/ 0 w 2628900"/>
              <a:gd name="connsiteY3" fmla="*/ 3797300 h 3797300"/>
            </a:gdLst>
            <a:ahLst/>
            <a:cxnLst>
              <a:cxn ang="0">
                <a:pos x="connsiteX0" y="connsiteY0"/>
              </a:cxn>
              <a:cxn ang="0">
                <a:pos x="connsiteX1" y="connsiteY1"/>
              </a:cxn>
              <a:cxn ang="0">
                <a:pos x="connsiteX2" y="connsiteY2"/>
              </a:cxn>
              <a:cxn ang="0">
                <a:pos x="connsiteX3" y="connsiteY3"/>
              </a:cxn>
            </a:cxnLst>
            <a:rect l="l" t="t" r="r" b="b"/>
            <a:pathLst>
              <a:path w="2628900" h="3797300">
                <a:moveTo>
                  <a:pt x="0" y="0"/>
                </a:moveTo>
                <a:lnTo>
                  <a:pt x="2628900" y="0"/>
                </a:lnTo>
                <a:lnTo>
                  <a:pt x="2628900" y="3797300"/>
                </a:lnTo>
                <a:lnTo>
                  <a:pt x="0" y="3797300"/>
                </a:lnTo>
                <a:close/>
              </a:path>
            </a:pathLst>
          </a:custGeom>
        </p:spPr>
        <p:txBody>
          <a:bodyPr wrap="square">
            <a:noAutofit/>
          </a:bodyPr>
          <a:lstStyle/>
          <a:p>
            <a:endParaRPr lang="en-US"/>
          </a:p>
        </p:txBody>
      </p:sp>
      <p:sp>
        <p:nvSpPr>
          <p:cNvPr id="18" name="Picture Placeholder 17"/>
          <p:cNvSpPr>
            <a:spLocks noGrp="1"/>
          </p:cNvSpPr>
          <p:nvPr>
            <p:ph type="pic" sz="quarter" idx="12"/>
          </p:nvPr>
        </p:nvSpPr>
        <p:spPr>
          <a:xfrm>
            <a:off x="5778500" y="1397000"/>
            <a:ext cx="6223000" cy="2540000"/>
          </a:xfrm>
          <a:custGeom>
            <a:avLst/>
            <a:gdLst>
              <a:gd name="connsiteX0" fmla="*/ 0 w 6223000"/>
              <a:gd name="connsiteY0" fmla="*/ 0 h 2540000"/>
              <a:gd name="connsiteX1" fmla="*/ 6223000 w 6223000"/>
              <a:gd name="connsiteY1" fmla="*/ 0 h 2540000"/>
              <a:gd name="connsiteX2" fmla="*/ 6223000 w 6223000"/>
              <a:gd name="connsiteY2" fmla="*/ 2540000 h 2540000"/>
              <a:gd name="connsiteX3" fmla="*/ 0 w 6223000"/>
              <a:gd name="connsiteY3" fmla="*/ 2540000 h 2540000"/>
            </a:gdLst>
            <a:ahLst/>
            <a:cxnLst>
              <a:cxn ang="0">
                <a:pos x="connsiteX0" y="connsiteY0"/>
              </a:cxn>
              <a:cxn ang="0">
                <a:pos x="connsiteX1" y="connsiteY1"/>
              </a:cxn>
              <a:cxn ang="0">
                <a:pos x="connsiteX2" y="connsiteY2"/>
              </a:cxn>
              <a:cxn ang="0">
                <a:pos x="connsiteX3" y="connsiteY3"/>
              </a:cxn>
            </a:cxnLst>
            <a:rect l="l" t="t" r="r" b="b"/>
            <a:pathLst>
              <a:path w="6223000" h="2540000">
                <a:moveTo>
                  <a:pt x="0" y="0"/>
                </a:moveTo>
                <a:lnTo>
                  <a:pt x="6223000" y="0"/>
                </a:lnTo>
                <a:lnTo>
                  <a:pt x="6223000" y="2540000"/>
                </a:lnTo>
                <a:lnTo>
                  <a:pt x="0" y="2540000"/>
                </a:lnTo>
                <a:close/>
              </a:path>
            </a:pathLst>
          </a:custGeom>
        </p:spPr>
        <p:txBody>
          <a:bodyPr wrap="square">
            <a:noAutofit/>
          </a:bodyPr>
          <a:lstStyle/>
          <a:p>
            <a:endParaRPr lang="en-US"/>
          </a:p>
        </p:txBody>
      </p:sp>
      <p:sp>
        <p:nvSpPr>
          <p:cNvPr id="21" name="Picture Placeholder 20"/>
          <p:cNvSpPr>
            <a:spLocks noGrp="1"/>
          </p:cNvSpPr>
          <p:nvPr>
            <p:ph type="pic" sz="quarter" idx="13"/>
          </p:nvPr>
        </p:nvSpPr>
        <p:spPr>
          <a:xfrm>
            <a:off x="8343900" y="4127500"/>
            <a:ext cx="3657600" cy="2527300"/>
          </a:xfrm>
          <a:custGeom>
            <a:avLst/>
            <a:gdLst>
              <a:gd name="connsiteX0" fmla="*/ 0 w 3657600"/>
              <a:gd name="connsiteY0" fmla="*/ 0 h 2527300"/>
              <a:gd name="connsiteX1" fmla="*/ 3657600 w 3657600"/>
              <a:gd name="connsiteY1" fmla="*/ 0 h 2527300"/>
              <a:gd name="connsiteX2" fmla="*/ 3657600 w 3657600"/>
              <a:gd name="connsiteY2" fmla="*/ 2527300 h 2527300"/>
              <a:gd name="connsiteX3" fmla="*/ 0 w 3657600"/>
              <a:gd name="connsiteY3" fmla="*/ 2527300 h 2527300"/>
            </a:gdLst>
            <a:ahLst/>
            <a:cxnLst>
              <a:cxn ang="0">
                <a:pos x="connsiteX0" y="connsiteY0"/>
              </a:cxn>
              <a:cxn ang="0">
                <a:pos x="connsiteX1" y="connsiteY1"/>
              </a:cxn>
              <a:cxn ang="0">
                <a:pos x="connsiteX2" y="connsiteY2"/>
              </a:cxn>
              <a:cxn ang="0">
                <a:pos x="connsiteX3" y="connsiteY3"/>
              </a:cxn>
            </a:cxnLst>
            <a:rect l="l" t="t" r="r" b="b"/>
            <a:pathLst>
              <a:path w="3657600" h="2527300">
                <a:moveTo>
                  <a:pt x="0" y="0"/>
                </a:moveTo>
                <a:lnTo>
                  <a:pt x="3657600" y="0"/>
                </a:lnTo>
                <a:lnTo>
                  <a:pt x="3657600" y="2527300"/>
                </a:lnTo>
                <a:lnTo>
                  <a:pt x="0" y="2527300"/>
                </a:lnTo>
                <a:close/>
              </a:path>
            </a:pathLst>
          </a:custGeom>
        </p:spPr>
        <p:txBody>
          <a:bodyPr wrap="square">
            <a:noAutofit/>
          </a:bodyPr>
          <a:lstStyle/>
          <a:p>
            <a:endParaRPr lang="en-US"/>
          </a:p>
        </p:txBody>
      </p:sp>
    </p:spTree>
    <p:extLst>
      <p:ext uri="{BB962C8B-B14F-4D97-AF65-F5344CB8AC3E}">
        <p14:creationId xmlns:p14="http://schemas.microsoft.com/office/powerpoint/2010/main" val="5198632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948687" y="0"/>
            <a:ext cx="5549900" cy="6858000"/>
          </a:xfrm>
          <a:custGeom>
            <a:avLst/>
            <a:gdLst>
              <a:gd name="connsiteX0" fmla="*/ 0 w 5549900"/>
              <a:gd name="connsiteY0" fmla="*/ 0 h 6858000"/>
              <a:gd name="connsiteX1" fmla="*/ 5549900 w 5549900"/>
              <a:gd name="connsiteY1" fmla="*/ 0 h 6858000"/>
              <a:gd name="connsiteX2" fmla="*/ 5549900 w 5549900"/>
              <a:gd name="connsiteY2" fmla="*/ 6858000 h 6858000"/>
              <a:gd name="connsiteX3" fmla="*/ 0 w 55499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549900" h="6858000">
                <a:moveTo>
                  <a:pt x="0" y="0"/>
                </a:moveTo>
                <a:lnTo>
                  <a:pt x="5549900" y="0"/>
                </a:lnTo>
                <a:lnTo>
                  <a:pt x="5549900" y="6858000"/>
                </a:lnTo>
                <a:lnTo>
                  <a:pt x="0" y="6858000"/>
                </a:lnTo>
                <a:close/>
              </a:path>
            </a:pathLst>
          </a:custGeom>
        </p:spPr>
        <p:txBody>
          <a:bodyPr wrap="square">
            <a:noAutofit/>
          </a:bodyPr>
          <a:lstStyle/>
          <a:p>
            <a:endParaRPr lang="en-US"/>
          </a:p>
        </p:txBody>
      </p:sp>
    </p:spTree>
    <p:extLst>
      <p:ext uri="{BB962C8B-B14F-4D97-AF65-F5344CB8AC3E}">
        <p14:creationId xmlns:p14="http://schemas.microsoft.com/office/powerpoint/2010/main" val="6509088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940159" y="0"/>
            <a:ext cx="5449633" cy="6858000"/>
          </a:xfrm>
          <a:custGeom>
            <a:avLst/>
            <a:gdLst>
              <a:gd name="connsiteX0" fmla="*/ 0 w 5449633"/>
              <a:gd name="connsiteY0" fmla="*/ 0 h 6858000"/>
              <a:gd name="connsiteX1" fmla="*/ 5449633 w 5449633"/>
              <a:gd name="connsiteY1" fmla="*/ 0 h 6858000"/>
              <a:gd name="connsiteX2" fmla="*/ 5449633 w 5449633"/>
              <a:gd name="connsiteY2" fmla="*/ 6858000 h 6858000"/>
              <a:gd name="connsiteX3" fmla="*/ 0 w 544963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449633" h="6858000">
                <a:moveTo>
                  <a:pt x="0" y="0"/>
                </a:moveTo>
                <a:lnTo>
                  <a:pt x="5449633" y="0"/>
                </a:lnTo>
                <a:lnTo>
                  <a:pt x="5449633" y="6858000"/>
                </a:lnTo>
                <a:lnTo>
                  <a:pt x="0" y="6858000"/>
                </a:lnTo>
                <a:close/>
              </a:path>
            </a:pathLst>
          </a:custGeom>
        </p:spPr>
        <p:txBody>
          <a:bodyPr wrap="square">
            <a:noAutofit/>
          </a:bodyPr>
          <a:lstStyle/>
          <a:p>
            <a:endParaRPr lang="en-US"/>
          </a:p>
        </p:txBody>
      </p:sp>
    </p:spTree>
    <p:extLst>
      <p:ext uri="{BB962C8B-B14F-4D97-AF65-F5344CB8AC3E}">
        <p14:creationId xmlns:p14="http://schemas.microsoft.com/office/powerpoint/2010/main" val="32529342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4585648" y="1187353"/>
            <a:ext cx="3589360" cy="5670646"/>
          </a:xfrm>
          <a:custGeom>
            <a:avLst/>
            <a:gdLst>
              <a:gd name="connsiteX0" fmla="*/ 0 w 3589360"/>
              <a:gd name="connsiteY0" fmla="*/ 0 h 5670646"/>
              <a:gd name="connsiteX1" fmla="*/ 3589360 w 3589360"/>
              <a:gd name="connsiteY1" fmla="*/ 0 h 5670646"/>
              <a:gd name="connsiteX2" fmla="*/ 3589360 w 3589360"/>
              <a:gd name="connsiteY2" fmla="*/ 5670646 h 5670646"/>
              <a:gd name="connsiteX3" fmla="*/ 0 w 3589360"/>
              <a:gd name="connsiteY3" fmla="*/ 5670646 h 5670646"/>
            </a:gdLst>
            <a:ahLst/>
            <a:cxnLst>
              <a:cxn ang="0">
                <a:pos x="connsiteX0" y="connsiteY0"/>
              </a:cxn>
              <a:cxn ang="0">
                <a:pos x="connsiteX1" y="connsiteY1"/>
              </a:cxn>
              <a:cxn ang="0">
                <a:pos x="connsiteX2" y="connsiteY2"/>
              </a:cxn>
              <a:cxn ang="0">
                <a:pos x="connsiteX3" y="connsiteY3"/>
              </a:cxn>
            </a:cxnLst>
            <a:rect l="l" t="t" r="r" b="b"/>
            <a:pathLst>
              <a:path w="3589360" h="5670646">
                <a:moveTo>
                  <a:pt x="0" y="0"/>
                </a:moveTo>
                <a:lnTo>
                  <a:pt x="3589360" y="0"/>
                </a:lnTo>
                <a:lnTo>
                  <a:pt x="3589360" y="5670646"/>
                </a:lnTo>
                <a:lnTo>
                  <a:pt x="0" y="5670646"/>
                </a:lnTo>
                <a:close/>
              </a:path>
            </a:pathLst>
          </a:custGeom>
        </p:spPr>
        <p:txBody>
          <a:bodyPr wrap="square">
            <a:noAutofit/>
          </a:bodyPr>
          <a:lstStyle/>
          <a:p>
            <a:endParaRPr lang="en-US"/>
          </a:p>
        </p:txBody>
      </p:sp>
      <p:sp>
        <p:nvSpPr>
          <p:cNvPr id="13" name="Picture Placeholder 12"/>
          <p:cNvSpPr>
            <a:spLocks noGrp="1"/>
          </p:cNvSpPr>
          <p:nvPr>
            <p:ph type="pic" sz="quarter" idx="11"/>
          </p:nvPr>
        </p:nvSpPr>
        <p:spPr>
          <a:xfrm>
            <a:off x="8284191" y="0"/>
            <a:ext cx="3589360" cy="5670646"/>
          </a:xfrm>
          <a:custGeom>
            <a:avLst/>
            <a:gdLst>
              <a:gd name="connsiteX0" fmla="*/ 0 w 3589360"/>
              <a:gd name="connsiteY0" fmla="*/ 0 h 5670646"/>
              <a:gd name="connsiteX1" fmla="*/ 3589360 w 3589360"/>
              <a:gd name="connsiteY1" fmla="*/ 0 h 5670646"/>
              <a:gd name="connsiteX2" fmla="*/ 3589360 w 3589360"/>
              <a:gd name="connsiteY2" fmla="*/ 5670646 h 5670646"/>
              <a:gd name="connsiteX3" fmla="*/ 0 w 3589360"/>
              <a:gd name="connsiteY3" fmla="*/ 5670646 h 5670646"/>
            </a:gdLst>
            <a:ahLst/>
            <a:cxnLst>
              <a:cxn ang="0">
                <a:pos x="connsiteX0" y="connsiteY0"/>
              </a:cxn>
              <a:cxn ang="0">
                <a:pos x="connsiteX1" y="connsiteY1"/>
              </a:cxn>
              <a:cxn ang="0">
                <a:pos x="connsiteX2" y="connsiteY2"/>
              </a:cxn>
              <a:cxn ang="0">
                <a:pos x="connsiteX3" y="connsiteY3"/>
              </a:cxn>
            </a:cxnLst>
            <a:rect l="l" t="t" r="r" b="b"/>
            <a:pathLst>
              <a:path w="3589360" h="5670646">
                <a:moveTo>
                  <a:pt x="0" y="0"/>
                </a:moveTo>
                <a:lnTo>
                  <a:pt x="3589360" y="0"/>
                </a:lnTo>
                <a:lnTo>
                  <a:pt x="3589360" y="5670646"/>
                </a:lnTo>
                <a:lnTo>
                  <a:pt x="0" y="5670646"/>
                </a:lnTo>
                <a:close/>
              </a:path>
            </a:pathLst>
          </a:custGeom>
        </p:spPr>
        <p:txBody>
          <a:bodyPr wrap="square">
            <a:noAutofit/>
          </a:bodyPr>
          <a:lstStyle/>
          <a:p>
            <a:endParaRPr lang="en-US"/>
          </a:p>
        </p:txBody>
      </p:sp>
    </p:spTree>
    <p:extLst>
      <p:ext uri="{BB962C8B-B14F-4D97-AF65-F5344CB8AC3E}">
        <p14:creationId xmlns:p14="http://schemas.microsoft.com/office/powerpoint/2010/main" val="40484131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341194" y="1"/>
            <a:ext cx="2770496" cy="5909481"/>
          </a:xfrm>
          <a:custGeom>
            <a:avLst/>
            <a:gdLst>
              <a:gd name="connsiteX0" fmla="*/ 0 w 2770496"/>
              <a:gd name="connsiteY0" fmla="*/ 0 h 5909481"/>
              <a:gd name="connsiteX1" fmla="*/ 2770496 w 2770496"/>
              <a:gd name="connsiteY1" fmla="*/ 0 h 5909481"/>
              <a:gd name="connsiteX2" fmla="*/ 2770496 w 2770496"/>
              <a:gd name="connsiteY2" fmla="*/ 5909481 h 5909481"/>
              <a:gd name="connsiteX3" fmla="*/ 0 w 2770496"/>
              <a:gd name="connsiteY3" fmla="*/ 5909481 h 5909481"/>
            </a:gdLst>
            <a:ahLst/>
            <a:cxnLst>
              <a:cxn ang="0">
                <a:pos x="connsiteX0" y="connsiteY0"/>
              </a:cxn>
              <a:cxn ang="0">
                <a:pos x="connsiteX1" y="connsiteY1"/>
              </a:cxn>
              <a:cxn ang="0">
                <a:pos x="connsiteX2" y="connsiteY2"/>
              </a:cxn>
              <a:cxn ang="0">
                <a:pos x="connsiteX3" y="connsiteY3"/>
              </a:cxn>
            </a:cxnLst>
            <a:rect l="l" t="t" r="r" b="b"/>
            <a:pathLst>
              <a:path w="2770496" h="5909481">
                <a:moveTo>
                  <a:pt x="0" y="0"/>
                </a:moveTo>
                <a:lnTo>
                  <a:pt x="2770496" y="0"/>
                </a:lnTo>
                <a:lnTo>
                  <a:pt x="2770496" y="5909481"/>
                </a:lnTo>
                <a:lnTo>
                  <a:pt x="0" y="5909481"/>
                </a:lnTo>
                <a:close/>
              </a:path>
            </a:pathLst>
          </a:custGeom>
        </p:spPr>
        <p:txBody>
          <a:bodyPr wrap="square">
            <a:noAutofit/>
          </a:bodyPr>
          <a:lstStyle/>
          <a:p>
            <a:endParaRPr lang="en-US"/>
          </a:p>
        </p:txBody>
      </p:sp>
      <p:sp>
        <p:nvSpPr>
          <p:cNvPr id="14" name="Picture Placeholder 13"/>
          <p:cNvSpPr>
            <a:spLocks noGrp="1"/>
          </p:cNvSpPr>
          <p:nvPr>
            <p:ph type="pic" sz="quarter" idx="11"/>
          </p:nvPr>
        </p:nvSpPr>
        <p:spPr>
          <a:xfrm>
            <a:off x="3261815" y="948520"/>
            <a:ext cx="2770496" cy="5909481"/>
          </a:xfrm>
          <a:custGeom>
            <a:avLst/>
            <a:gdLst>
              <a:gd name="connsiteX0" fmla="*/ 0 w 2770496"/>
              <a:gd name="connsiteY0" fmla="*/ 0 h 5909481"/>
              <a:gd name="connsiteX1" fmla="*/ 2770496 w 2770496"/>
              <a:gd name="connsiteY1" fmla="*/ 0 h 5909481"/>
              <a:gd name="connsiteX2" fmla="*/ 2770496 w 2770496"/>
              <a:gd name="connsiteY2" fmla="*/ 5909481 h 5909481"/>
              <a:gd name="connsiteX3" fmla="*/ 0 w 2770496"/>
              <a:gd name="connsiteY3" fmla="*/ 5909481 h 5909481"/>
            </a:gdLst>
            <a:ahLst/>
            <a:cxnLst>
              <a:cxn ang="0">
                <a:pos x="connsiteX0" y="connsiteY0"/>
              </a:cxn>
              <a:cxn ang="0">
                <a:pos x="connsiteX1" y="connsiteY1"/>
              </a:cxn>
              <a:cxn ang="0">
                <a:pos x="connsiteX2" y="connsiteY2"/>
              </a:cxn>
              <a:cxn ang="0">
                <a:pos x="connsiteX3" y="connsiteY3"/>
              </a:cxn>
            </a:cxnLst>
            <a:rect l="l" t="t" r="r" b="b"/>
            <a:pathLst>
              <a:path w="2770496" h="5909481">
                <a:moveTo>
                  <a:pt x="0" y="0"/>
                </a:moveTo>
                <a:lnTo>
                  <a:pt x="2770496" y="0"/>
                </a:lnTo>
                <a:lnTo>
                  <a:pt x="2770496" y="5909481"/>
                </a:lnTo>
                <a:lnTo>
                  <a:pt x="0" y="5909481"/>
                </a:lnTo>
                <a:close/>
              </a:path>
            </a:pathLst>
          </a:custGeom>
        </p:spPr>
        <p:txBody>
          <a:bodyPr wrap="square">
            <a:noAutofit/>
          </a:bodyPr>
          <a:lstStyle/>
          <a:p>
            <a:endParaRPr lang="en-US"/>
          </a:p>
        </p:txBody>
      </p:sp>
      <p:sp>
        <p:nvSpPr>
          <p:cNvPr id="17" name="Picture Placeholder 16"/>
          <p:cNvSpPr>
            <a:spLocks noGrp="1"/>
          </p:cNvSpPr>
          <p:nvPr>
            <p:ph type="pic" sz="quarter" idx="12"/>
          </p:nvPr>
        </p:nvSpPr>
        <p:spPr>
          <a:xfrm>
            <a:off x="6182436" y="1"/>
            <a:ext cx="5854889" cy="3657600"/>
          </a:xfrm>
          <a:custGeom>
            <a:avLst/>
            <a:gdLst>
              <a:gd name="connsiteX0" fmla="*/ 0 w 5854889"/>
              <a:gd name="connsiteY0" fmla="*/ 0 h 3657600"/>
              <a:gd name="connsiteX1" fmla="*/ 5854889 w 5854889"/>
              <a:gd name="connsiteY1" fmla="*/ 0 h 3657600"/>
              <a:gd name="connsiteX2" fmla="*/ 5854889 w 5854889"/>
              <a:gd name="connsiteY2" fmla="*/ 3657600 h 3657600"/>
              <a:gd name="connsiteX3" fmla="*/ 0 w 5854889"/>
              <a:gd name="connsiteY3" fmla="*/ 3657600 h 3657600"/>
            </a:gdLst>
            <a:ahLst/>
            <a:cxnLst>
              <a:cxn ang="0">
                <a:pos x="connsiteX0" y="connsiteY0"/>
              </a:cxn>
              <a:cxn ang="0">
                <a:pos x="connsiteX1" y="connsiteY1"/>
              </a:cxn>
              <a:cxn ang="0">
                <a:pos x="connsiteX2" y="connsiteY2"/>
              </a:cxn>
              <a:cxn ang="0">
                <a:pos x="connsiteX3" y="connsiteY3"/>
              </a:cxn>
            </a:cxnLst>
            <a:rect l="l" t="t" r="r" b="b"/>
            <a:pathLst>
              <a:path w="5854889" h="3657600">
                <a:moveTo>
                  <a:pt x="0" y="0"/>
                </a:moveTo>
                <a:lnTo>
                  <a:pt x="5854889" y="0"/>
                </a:lnTo>
                <a:lnTo>
                  <a:pt x="5854889" y="3657600"/>
                </a:lnTo>
                <a:lnTo>
                  <a:pt x="0" y="3657600"/>
                </a:lnTo>
                <a:close/>
              </a:path>
            </a:pathLst>
          </a:custGeom>
        </p:spPr>
        <p:txBody>
          <a:bodyPr wrap="square">
            <a:noAutofit/>
          </a:bodyPr>
          <a:lstStyle/>
          <a:p>
            <a:endParaRPr lang="en-US"/>
          </a:p>
        </p:txBody>
      </p:sp>
    </p:spTree>
    <p:extLst>
      <p:ext uri="{BB962C8B-B14F-4D97-AF65-F5344CB8AC3E}">
        <p14:creationId xmlns:p14="http://schemas.microsoft.com/office/powerpoint/2010/main" val="15447719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6" name="Picture Placeholder 12"/>
          <p:cNvSpPr>
            <a:spLocks noGrp="1"/>
          </p:cNvSpPr>
          <p:nvPr>
            <p:ph type="pic" sz="quarter" idx="10"/>
          </p:nvPr>
        </p:nvSpPr>
        <p:spPr>
          <a:xfrm>
            <a:off x="219125" y="246063"/>
            <a:ext cx="4857750" cy="3575050"/>
          </a:xfrm>
          <a:custGeom>
            <a:avLst/>
            <a:gdLst>
              <a:gd name="connsiteX0" fmla="*/ 0 w 4857750"/>
              <a:gd name="connsiteY0" fmla="*/ 0 h 3575050"/>
              <a:gd name="connsiteX1" fmla="*/ 4857750 w 4857750"/>
              <a:gd name="connsiteY1" fmla="*/ 0 h 3575050"/>
              <a:gd name="connsiteX2" fmla="*/ 4857750 w 4857750"/>
              <a:gd name="connsiteY2" fmla="*/ 3575050 h 3575050"/>
              <a:gd name="connsiteX3" fmla="*/ 0 w 4857750"/>
              <a:gd name="connsiteY3" fmla="*/ 3575050 h 3575050"/>
            </a:gdLst>
            <a:ahLst/>
            <a:cxnLst>
              <a:cxn ang="0">
                <a:pos x="connsiteX0" y="connsiteY0"/>
              </a:cxn>
              <a:cxn ang="0">
                <a:pos x="connsiteX1" y="connsiteY1"/>
              </a:cxn>
              <a:cxn ang="0">
                <a:pos x="connsiteX2" y="connsiteY2"/>
              </a:cxn>
              <a:cxn ang="0">
                <a:pos x="connsiteX3" y="connsiteY3"/>
              </a:cxn>
            </a:cxnLst>
            <a:rect l="l" t="t" r="r" b="b"/>
            <a:pathLst>
              <a:path w="4857750" h="3575050">
                <a:moveTo>
                  <a:pt x="0" y="0"/>
                </a:moveTo>
                <a:lnTo>
                  <a:pt x="4857750" y="0"/>
                </a:lnTo>
                <a:lnTo>
                  <a:pt x="4857750" y="3575050"/>
                </a:lnTo>
                <a:lnTo>
                  <a:pt x="0" y="3575050"/>
                </a:lnTo>
                <a:close/>
              </a:path>
            </a:pathLst>
          </a:custGeom>
        </p:spPr>
        <p:txBody>
          <a:bodyPr wrap="square">
            <a:noAutofit/>
          </a:bodyPr>
          <a:lstStyle/>
          <a:p>
            <a:endParaRPr lang="en-US" dirty="0"/>
          </a:p>
        </p:txBody>
      </p:sp>
      <p:sp>
        <p:nvSpPr>
          <p:cNvPr id="7" name="Picture Placeholder 15"/>
          <p:cNvSpPr>
            <a:spLocks noGrp="1"/>
          </p:cNvSpPr>
          <p:nvPr>
            <p:ph type="pic" sz="quarter" idx="11"/>
          </p:nvPr>
        </p:nvSpPr>
        <p:spPr>
          <a:xfrm>
            <a:off x="5186413" y="246063"/>
            <a:ext cx="1609725" cy="4489450"/>
          </a:xfrm>
          <a:custGeom>
            <a:avLst/>
            <a:gdLst>
              <a:gd name="connsiteX0" fmla="*/ 0 w 1609725"/>
              <a:gd name="connsiteY0" fmla="*/ 0 h 4489450"/>
              <a:gd name="connsiteX1" fmla="*/ 1609725 w 1609725"/>
              <a:gd name="connsiteY1" fmla="*/ 0 h 4489450"/>
              <a:gd name="connsiteX2" fmla="*/ 1609725 w 1609725"/>
              <a:gd name="connsiteY2" fmla="*/ 4489450 h 4489450"/>
              <a:gd name="connsiteX3" fmla="*/ 0 w 1609725"/>
              <a:gd name="connsiteY3" fmla="*/ 4489450 h 4489450"/>
            </a:gdLst>
            <a:ahLst/>
            <a:cxnLst>
              <a:cxn ang="0">
                <a:pos x="connsiteX0" y="connsiteY0"/>
              </a:cxn>
              <a:cxn ang="0">
                <a:pos x="connsiteX1" y="connsiteY1"/>
              </a:cxn>
              <a:cxn ang="0">
                <a:pos x="connsiteX2" y="connsiteY2"/>
              </a:cxn>
              <a:cxn ang="0">
                <a:pos x="connsiteX3" y="connsiteY3"/>
              </a:cxn>
            </a:cxnLst>
            <a:rect l="l" t="t" r="r" b="b"/>
            <a:pathLst>
              <a:path w="1609725" h="4489450">
                <a:moveTo>
                  <a:pt x="0" y="0"/>
                </a:moveTo>
                <a:lnTo>
                  <a:pt x="1609725" y="0"/>
                </a:lnTo>
                <a:lnTo>
                  <a:pt x="1609725" y="4489450"/>
                </a:lnTo>
                <a:lnTo>
                  <a:pt x="0" y="4489450"/>
                </a:lnTo>
                <a:close/>
              </a:path>
            </a:pathLst>
          </a:custGeom>
        </p:spPr>
        <p:txBody>
          <a:bodyPr wrap="square">
            <a:noAutofit/>
          </a:bodyPr>
          <a:lstStyle/>
          <a:p>
            <a:endParaRPr lang="en-US" dirty="0"/>
          </a:p>
        </p:txBody>
      </p:sp>
      <p:sp>
        <p:nvSpPr>
          <p:cNvPr id="8" name="Picture Placeholder 18"/>
          <p:cNvSpPr>
            <a:spLocks noGrp="1"/>
          </p:cNvSpPr>
          <p:nvPr>
            <p:ph type="pic" sz="quarter" idx="12"/>
          </p:nvPr>
        </p:nvSpPr>
        <p:spPr>
          <a:xfrm>
            <a:off x="6905772" y="246063"/>
            <a:ext cx="5022374" cy="4489450"/>
          </a:xfrm>
          <a:custGeom>
            <a:avLst/>
            <a:gdLst>
              <a:gd name="connsiteX0" fmla="*/ 0 w 5022374"/>
              <a:gd name="connsiteY0" fmla="*/ 0 h 4489450"/>
              <a:gd name="connsiteX1" fmla="*/ 5022374 w 5022374"/>
              <a:gd name="connsiteY1" fmla="*/ 0 h 4489450"/>
              <a:gd name="connsiteX2" fmla="*/ 5022374 w 5022374"/>
              <a:gd name="connsiteY2" fmla="*/ 4489450 h 4489450"/>
              <a:gd name="connsiteX3" fmla="*/ 0 w 5022374"/>
              <a:gd name="connsiteY3" fmla="*/ 4489450 h 4489450"/>
            </a:gdLst>
            <a:ahLst/>
            <a:cxnLst>
              <a:cxn ang="0">
                <a:pos x="connsiteX0" y="connsiteY0"/>
              </a:cxn>
              <a:cxn ang="0">
                <a:pos x="connsiteX1" y="connsiteY1"/>
              </a:cxn>
              <a:cxn ang="0">
                <a:pos x="connsiteX2" y="connsiteY2"/>
              </a:cxn>
              <a:cxn ang="0">
                <a:pos x="connsiteX3" y="connsiteY3"/>
              </a:cxn>
            </a:cxnLst>
            <a:rect l="l" t="t" r="r" b="b"/>
            <a:pathLst>
              <a:path w="5022374" h="4489450">
                <a:moveTo>
                  <a:pt x="0" y="0"/>
                </a:moveTo>
                <a:lnTo>
                  <a:pt x="5022374" y="0"/>
                </a:lnTo>
                <a:lnTo>
                  <a:pt x="5022374" y="4489450"/>
                </a:lnTo>
                <a:lnTo>
                  <a:pt x="0" y="4489450"/>
                </a:lnTo>
                <a:close/>
              </a:path>
            </a:pathLst>
          </a:custGeom>
        </p:spPr>
        <p:txBody>
          <a:bodyPr wrap="square">
            <a:noAutofit/>
          </a:bodyPr>
          <a:lstStyle/>
          <a:p>
            <a:endParaRPr lang="en-US" dirty="0"/>
          </a:p>
        </p:txBody>
      </p:sp>
      <p:sp>
        <p:nvSpPr>
          <p:cNvPr id="9" name="Picture Placeholder 21"/>
          <p:cNvSpPr>
            <a:spLocks noGrp="1"/>
          </p:cNvSpPr>
          <p:nvPr>
            <p:ph type="pic" sz="quarter" idx="13"/>
          </p:nvPr>
        </p:nvSpPr>
        <p:spPr>
          <a:xfrm>
            <a:off x="219125" y="3944938"/>
            <a:ext cx="4857750" cy="2687637"/>
          </a:xfrm>
          <a:custGeom>
            <a:avLst/>
            <a:gdLst>
              <a:gd name="connsiteX0" fmla="*/ 0 w 4857750"/>
              <a:gd name="connsiteY0" fmla="*/ 0 h 2687637"/>
              <a:gd name="connsiteX1" fmla="*/ 4857750 w 4857750"/>
              <a:gd name="connsiteY1" fmla="*/ 0 h 2687637"/>
              <a:gd name="connsiteX2" fmla="*/ 4857750 w 4857750"/>
              <a:gd name="connsiteY2" fmla="*/ 2687637 h 2687637"/>
              <a:gd name="connsiteX3" fmla="*/ 0 w 4857750"/>
              <a:gd name="connsiteY3" fmla="*/ 2687637 h 2687637"/>
            </a:gdLst>
            <a:ahLst/>
            <a:cxnLst>
              <a:cxn ang="0">
                <a:pos x="connsiteX0" y="connsiteY0"/>
              </a:cxn>
              <a:cxn ang="0">
                <a:pos x="connsiteX1" y="connsiteY1"/>
              </a:cxn>
              <a:cxn ang="0">
                <a:pos x="connsiteX2" y="connsiteY2"/>
              </a:cxn>
              <a:cxn ang="0">
                <a:pos x="connsiteX3" y="connsiteY3"/>
              </a:cxn>
            </a:cxnLst>
            <a:rect l="l" t="t" r="r" b="b"/>
            <a:pathLst>
              <a:path w="4857750" h="2687637">
                <a:moveTo>
                  <a:pt x="0" y="0"/>
                </a:moveTo>
                <a:lnTo>
                  <a:pt x="4857750" y="0"/>
                </a:lnTo>
                <a:lnTo>
                  <a:pt x="4857750" y="2687637"/>
                </a:lnTo>
                <a:lnTo>
                  <a:pt x="0" y="2687637"/>
                </a:lnTo>
                <a:close/>
              </a:path>
            </a:pathLst>
          </a:custGeom>
        </p:spPr>
        <p:txBody>
          <a:bodyPr wrap="square">
            <a:noAutofit/>
          </a:bodyPr>
          <a:lstStyle/>
          <a:p>
            <a:endParaRPr lang="en-US" dirty="0"/>
          </a:p>
        </p:txBody>
      </p:sp>
      <p:sp>
        <p:nvSpPr>
          <p:cNvPr id="10" name="Picture Placeholder 24"/>
          <p:cNvSpPr>
            <a:spLocks noGrp="1"/>
          </p:cNvSpPr>
          <p:nvPr>
            <p:ph type="pic" sz="quarter" idx="14"/>
          </p:nvPr>
        </p:nvSpPr>
        <p:spPr>
          <a:xfrm>
            <a:off x="5186413" y="4845050"/>
            <a:ext cx="6741732" cy="1787525"/>
          </a:xfrm>
          <a:custGeom>
            <a:avLst/>
            <a:gdLst>
              <a:gd name="connsiteX0" fmla="*/ 0 w 6741732"/>
              <a:gd name="connsiteY0" fmla="*/ 0 h 1787525"/>
              <a:gd name="connsiteX1" fmla="*/ 6741732 w 6741732"/>
              <a:gd name="connsiteY1" fmla="*/ 0 h 1787525"/>
              <a:gd name="connsiteX2" fmla="*/ 6741732 w 6741732"/>
              <a:gd name="connsiteY2" fmla="*/ 1787525 h 1787525"/>
              <a:gd name="connsiteX3" fmla="*/ 0 w 6741732"/>
              <a:gd name="connsiteY3" fmla="*/ 1787525 h 1787525"/>
            </a:gdLst>
            <a:ahLst/>
            <a:cxnLst>
              <a:cxn ang="0">
                <a:pos x="connsiteX0" y="connsiteY0"/>
              </a:cxn>
              <a:cxn ang="0">
                <a:pos x="connsiteX1" y="connsiteY1"/>
              </a:cxn>
              <a:cxn ang="0">
                <a:pos x="connsiteX2" y="connsiteY2"/>
              </a:cxn>
              <a:cxn ang="0">
                <a:pos x="connsiteX3" y="connsiteY3"/>
              </a:cxn>
            </a:cxnLst>
            <a:rect l="l" t="t" r="r" b="b"/>
            <a:pathLst>
              <a:path w="6741732" h="1787525">
                <a:moveTo>
                  <a:pt x="0" y="0"/>
                </a:moveTo>
                <a:lnTo>
                  <a:pt x="6741732" y="0"/>
                </a:lnTo>
                <a:lnTo>
                  <a:pt x="6741732" y="1787525"/>
                </a:lnTo>
                <a:lnTo>
                  <a:pt x="0" y="1787525"/>
                </a:lnTo>
                <a:close/>
              </a:path>
            </a:pathLst>
          </a:custGeom>
        </p:spPr>
        <p:txBody>
          <a:bodyPr wrap="square">
            <a:noAutofit/>
          </a:bodyPr>
          <a:lstStyle/>
          <a:p>
            <a:endParaRPr lang="en-US" dirty="0"/>
          </a:p>
        </p:txBody>
      </p:sp>
    </p:spTree>
    <p:extLst>
      <p:ext uri="{BB962C8B-B14F-4D97-AF65-F5344CB8AC3E}">
        <p14:creationId xmlns:p14="http://schemas.microsoft.com/office/powerpoint/2010/main" val="15131711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963388" y="875717"/>
            <a:ext cx="3755413" cy="5051550"/>
          </a:xfrm>
          <a:custGeom>
            <a:avLst/>
            <a:gdLst>
              <a:gd name="connsiteX0" fmla="*/ 0 w 3755413"/>
              <a:gd name="connsiteY0" fmla="*/ 0 h 5051550"/>
              <a:gd name="connsiteX1" fmla="*/ 3755413 w 3755413"/>
              <a:gd name="connsiteY1" fmla="*/ 0 h 5051550"/>
              <a:gd name="connsiteX2" fmla="*/ 3755413 w 3755413"/>
              <a:gd name="connsiteY2" fmla="*/ 5051550 h 5051550"/>
              <a:gd name="connsiteX3" fmla="*/ 0 w 3755413"/>
              <a:gd name="connsiteY3" fmla="*/ 5051550 h 5051550"/>
            </a:gdLst>
            <a:ahLst/>
            <a:cxnLst>
              <a:cxn ang="0">
                <a:pos x="connsiteX0" y="connsiteY0"/>
              </a:cxn>
              <a:cxn ang="0">
                <a:pos x="connsiteX1" y="connsiteY1"/>
              </a:cxn>
              <a:cxn ang="0">
                <a:pos x="connsiteX2" y="connsiteY2"/>
              </a:cxn>
              <a:cxn ang="0">
                <a:pos x="connsiteX3" y="connsiteY3"/>
              </a:cxn>
            </a:cxnLst>
            <a:rect l="l" t="t" r="r" b="b"/>
            <a:pathLst>
              <a:path w="3755413" h="5051550">
                <a:moveTo>
                  <a:pt x="0" y="0"/>
                </a:moveTo>
                <a:lnTo>
                  <a:pt x="3755413" y="0"/>
                </a:lnTo>
                <a:lnTo>
                  <a:pt x="3755413" y="5051550"/>
                </a:lnTo>
                <a:lnTo>
                  <a:pt x="0" y="5051550"/>
                </a:lnTo>
                <a:close/>
              </a:path>
            </a:pathLst>
          </a:custGeom>
        </p:spPr>
        <p:txBody>
          <a:bodyPr wrap="square">
            <a:noAutofit/>
          </a:bodyPr>
          <a:lstStyle/>
          <a:p>
            <a:endParaRPr lang="en-US"/>
          </a:p>
        </p:txBody>
      </p:sp>
    </p:spTree>
    <p:extLst>
      <p:ext uri="{BB962C8B-B14F-4D97-AF65-F5344CB8AC3E}">
        <p14:creationId xmlns:p14="http://schemas.microsoft.com/office/powerpoint/2010/main" val="19750528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952500" y="1739900"/>
            <a:ext cx="4762500" cy="2971800"/>
          </a:xfrm>
          <a:custGeom>
            <a:avLst/>
            <a:gdLst>
              <a:gd name="connsiteX0" fmla="*/ 0 w 4762500"/>
              <a:gd name="connsiteY0" fmla="*/ 0 h 2971800"/>
              <a:gd name="connsiteX1" fmla="*/ 4762500 w 4762500"/>
              <a:gd name="connsiteY1" fmla="*/ 0 h 2971800"/>
              <a:gd name="connsiteX2" fmla="*/ 4762500 w 4762500"/>
              <a:gd name="connsiteY2" fmla="*/ 2971800 h 2971800"/>
              <a:gd name="connsiteX3" fmla="*/ 0 w 4762500"/>
              <a:gd name="connsiteY3" fmla="*/ 2971800 h 2971800"/>
            </a:gdLst>
            <a:ahLst/>
            <a:cxnLst>
              <a:cxn ang="0">
                <a:pos x="connsiteX0" y="connsiteY0"/>
              </a:cxn>
              <a:cxn ang="0">
                <a:pos x="connsiteX1" y="connsiteY1"/>
              </a:cxn>
              <a:cxn ang="0">
                <a:pos x="connsiteX2" y="connsiteY2"/>
              </a:cxn>
              <a:cxn ang="0">
                <a:pos x="connsiteX3" y="connsiteY3"/>
              </a:cxn>
            </a:cxnLst>
            <a:rect l="l" t="t" r="r" b="b"/>
            <a:pathLst>
              <a:path w="4762500" h="2971800">
                <a:moveTo>
                  <a:pt x="0" y="0"/>
                </a:moveTo>
                <a:lnTo>
                  <a:pt x="4762500" y="0"/>
                </a:lnTo>
                <a:lnTo>
                  <a:pt x="4762500" y="2971800"/>
                </a:lnTo>
                <a:lnTo>
                  <a:pt x="0" y="2971800"/>
                </a:lnTo>
                <a:close/>
              </a:path>
            </a:pathLst>
          </a:custGeom>
        </p:spPr>
        <p:txBody>
          <a:bodyPr wrap="square">
            <a:noAutofit/>
          </a:bodyPr>
          <a:lstStyle/>
          <a:p>
            <a:endParaRPr lang="en-US"/>
          </a:p>
        </p:txBody>
      </p:sp>
    </p:spTree>
    <p:extLst>
      <p:ext uri="{BB962C8B-B14F-4D97-AF65-F5344CB8AC3E}">
        <p14:creationId xmlns:p14="http://schemas.microsoft.com/office/powerpoint/2010/main" val="40326981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244600" y="965200"/>
            <a:ext cx="3771900" cy="5029200"/>
          </a:xfrm>
          <a:custGeom>
            <a:avLst/>
            <a:gdLst>
              <a:gd name="connsiteX0" fmla="*/ 0 w 3771900"/>
              <a:gd name="connsiteY0" fmla="*/ 0 h 5029200"/>
              <a:gd name="connsiteX1" fmla="*/ 3771900 w 3771900"/>
              <a:gd name="connsiteY1" fmla="*/ 0 h 5029200"/>
              <a:gd name="connsiteX2" fmla="*/ 3771900 w 3771900"/>
              <a:gd name="connsiteY2" fmla="*/ 5029200 h 5029200"/>
              <a:gd name="connsiteX3" fmla="*/ 0 w 3771900"/>
              <a:gd name="connsiteY3" fmla="*/ 5029200 h 5029200"/>
            </a:gdLst>
            <a:ahLst/>
            <a:cxnLst>
              <a:cxn ang="0">
                <a:pos x="connsiteX0" y="connsiteY0"/>
              </a:cxn>
              <a:cxn ang="0">
                <a:pos x="connsiteX1" y="connsiteY1"/>
              </a:cxn>
              <a:cxn ang="0">
                <a:pos x="connsiteX2" y="connsiteY2"/>
              </a:cxn>
              <a:cxn ang="0">
                <a:pos x="connsiteX3" y="connsiteY3"/>
              </a:cxn>
            </a:cxnLst>
            <a:rect l="l" t="t" r="r" b="b"/>
            <a:pathLst>
              <a:path w="3771900" h="5029200">
                <a:moveTo>
                  <a:pt x="0" y="0"/>
                </a:moveTo>
                <a:lnTo>
                  <a:pt x="3771900" y="0"/>
                </a:lnTo>
                <a:lnTo>
                  <a:pt x="3771900" y="5029200"/>
                </a:lnTo>
                <a:lnTo>
                  <a:pt x="0" y="5029200"/>
                </a:lnTo>
                <a:close/>
              </a:path>
            </a:pathLst>
          </a:custGeom>
        </p:spPr>
        <p:txBody>
          <a:bodyPr wrap="square">
            <a:noAutofit/>
          </a:bodyPr>
          <a:lstStyle/>
          <a:p>
            <a:endParaRPr lang="en-US"/>
          </a:p>
        </p:txBody>
      </p:sp>
    </p:spTree>
    <p:extLst>
      <p:ext uri="{BB962C8B-B14F-4D97-AF65-F5344CB8AC3E}">
        <p14:creationId xmlns:p14="http://schemas.microsoft.com/office/powerpoint/2010/main" val="37282447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257300" y="1495426"/>
            <a:ext cx="2228850" cy="3952875"/>
          </a:xfrm>
          <a:custGeom>
            <a:avLst/>
            <a:gdLst>
              <a:gd name="connsiteX0" fmla="*/ 0 w 2228850"/>
              <a:gd name="connsiteY0" fmla="*/ 0 h 3952875"/>
              <a:gd name="connsiteX1" fmla="*/ 2228850 w 2228850"/>
              <a:gd name="connsiteY1" fmla="*/ 0 h 3952875"/>
              <a:gd name="connsiteX2" fmla="*/ 2228850 w 2228850"/>
              <a:gd name="connsiteY2" fmla="*/ 3952875 h 3952875"/>
              <a:gd name="connsiteX3" fmla="*/ 0 w 2228850"/>
              <a:gd name="connsiteY3" fmla="*/ 3952875 h 3952875"/>
            </a:gdLst>
            <a:ahLst/>
            <a:cxnLst>
              <a:cxn ang="0">
                <a:pos x="connsiteX0" y="connsiteY0"/>
              </a:cxn>
              <a:cxn ang="0">
                <a:pos x="connsiteX1" y="connsiteY1"/>
              </a:cxn>
              <a:cxn ang="0">
                <a:pos x="connsiteX2" y="connsiteY2"/>
              </a:cxn>
              <a:cxn ang="0">
                <a:pos x="connsiteX3" y="connsiteY3"/>
              </a:cxn>
            </a:cxnLst>
            <a:rect l="l" t="t" r="r" b="b"/>
            <a:pathLst>
              <a:path w="2228850" h="3952875">
                <a:moveTo>
                  <a:pt x="0" y="0"/>
                </a:moveTo>
                <a:lnTo>
                  <a:pt x="2228850" y="0"/>
                </a:lnTo>
                <a:lnTo>
                  <a:pt x="2228850" y="3952875"/>
                </a:lnTo>
                <a:lnTo>
                  <a:pt x="0" y="3952875"/>
                </a:lnTo>
                <a:close/>
              </a:path>
            </a:pathLst>
          </a:custGeom>
        </p:spPr>
        <p:txBody>
          <a:bodyPr wrap="square">
            <a:noAutofit/>
          </a:bodyPr>
          <a:lstStyle/>
          <a:p>
            <a:endParaRPr lang="en-US"/>
          </a:p>
        </p:txBody>
      </p:sp>
    </p:spTree>
    <p:extLst>
      <p:ext uri="{BB962C8B-B14F-4D97-AF65-F5344CB8AC3E}">
        <p14:creationId xmlns:p14="http://schemas.microsoft.com/office/powerpoint/2010/main" val="163316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7353837" y="218941"/>
            <a:ext cx="4314422" cy="5383369"/>
          </a:xfrm>
          <a:custGeom>
            <a:avLst/>
            <a:gdLst>
              <a:gd name="connsiteX0" fmla="*/ 0 w 4314422"/>
              <a:gd name="connsiteY0" fmla="*/ 0 h 5383369"/>
              <a:gd name="connsiteX1" fmla="*/ 4314422 w 4314422"/>
              <a:gd name="connsiteY1" fmla="*/ 0 h 5383369"/>
              <a:gd name="connsiteX2" fmla="*/ 4314422 w 4314422"/>
              <a:gd name="connsiteY2" fmla="*/ 5383369 h 5383369"/>
              <a:gd name="connsiteX3" fmla="*/ 0 w 4314422"/>
              <a:gd name="connsiteY3" fmla="*/ 5383369 h 5383369"/>
            </a:gdLst>
            <a:ahLst/>
            <a:cxnLst>
              <a:cxn ang="0">
                <a:pos x="connsiteX0" y="connsiteY0"/>
              </a:cxn>
              <a:cxn ang="0">
                <a:pos x="connsiteX1" y="connsiteY1"/>
              </a:cxn>
              <a:cxn ang="0">
                <a:pos x="connsiteX2" y="connsiteY2"/>
              </a:cxn>
              <a:cxn ang="0">
                <a:pos x="connsiteX3" y="connsiteY3"/>
              </a:cxn>
            </a:cxnLst>
            <a:rect l="l" t="t" r="r" b="b"/>
            <a:pathLst>
              <a:path w="4314422" h="5383369">
                <a:moveTo>
                  <a:pt x="0" y="0"/>
                </a:moveTo>
                <a:lnTo>
                  <a:pt x="4314422" y="0"/>
                </a:lnTo>
                <a:lnTo>
                  <a:pt x="4314422" y="5383369"/>
                </a:lnTo>
                <a:lnTo>
                  <a:pt x="0" y="5383369"/>
                </a:lnTo>
                <a:close/>
              </a:path>
            </a:pathLst>
          </a:custGeom>
        </p:spPr>
        <p:txBody>
          <a:bodyPr wrap="square">
            <a:noAutofit/>
          </a:bodyPr>
          <a:lstStyle/>
          <a:p>
            <a:endParaRPr lang="en-US" dirty="0"/>
          </a:p>
        </p:txBody>
      </p:sp>
    </p:spTree>
    <p:extLst>
      <p:ext uri="{BB962C8B-B14F-4D97-AF65-F5344CB8AC3E}">
        <p14:creationId xmlns:p14="http://schemas.microsoft.com/office/powerpoint/2010/main" val="3037872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958366" y="218941"/>
            <a:ext cx="7233634" cy="5705341"/>
          </a:xfrm>
          <a:custGeom>
            <a:avLst/>
            <a:gdLst>
              <a:gd name="connsiteX0" fmla="*/ 0 w 7233634"/>
              <a:gd name="connsiteY0" fmla="*/ 0 h 5705341"/>
              <a:gd name="connsiteX1" fmla="*/ 7233634 w 7233634"/>
              <a:gd name="connsiteY1" fmla="*/ 0 h 5705341"/>
              <a:gd name="connsiteX2" fmla="*/ 7233634 w 7233634"/>
              <a:gd name="connsiteY2" fmla="*/ 5705341 h 5705341"/>
              <a:gd name="connsiteX3" fmla="*/ 0 w 7233634"/>
              <a:gd name="connsiteY3" fmla="*/ 5705341 h 5705341"/>
            </a:gdLst>
            <a:ahLst/>
            <a:cxnLst>
              <a:cxn ang="0">
                <a:pos x="connsiteX0" y="connsiteY0"/>
              </a:cxn>
              <a:cxn ang="0">
                <a:pos x="connsiteX1" y="connsiteY1"/>
              </a:cxn>
              <a:cxn ang="0">
                <a:pos x="connsiteX2" y="connsiteY2"/>
              </a:cxn>
              <a:cxn ang="0">
                <a:pos x="connsiteX3" y="connsiteY3"/>
              </a:cxn>
            </a:cxnLst>
            <a:rect l="l" t="t" r="r" b="b"/>
            <a:pathLst>
              <a:path w="7233634" h="5705341">
                <a:moveTo>
                  <a:pt x="0" y="0"/>
                </a:moveTo>
                <a:lnTo>
                  <a:pt x="7233634" y="0"/>
                </a:lnTo>
                <a:lnTo>
                  <a:pt x="7233634" y="5705341"/>
                </a:lnTo>
                <a:lnTo>
                  <a:pt x="0" y="5705341"/>
                </a:lnTo>
                <a:close/>
              </a:path>
            </a:pathLst>
          </a:custGeom>
        </p:spPr>
        <p:txBody>
          <a:bodyPr wrap="square">
            <a:noAutofit/>
          </a:bodyPr>
          <a:lstStyle/>
          <a:p>
            <a:endParaRPr lang="en-US" dirty="0"/>
          </a:p>
        </p:txBody>
      </p:sp>
    </p:spTree>
    <p:extLst>
      <p:ext uri="{BB962C8B-B14F-4D97-AF65-F5344CB8AC3E}">
        <p14:creationId xmlns:p14="http://schemas.microsoft.com/office/powerpoint/2010/main" val="1128189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28034" y="0"/>
            <a:ext cx="5859887" cy="6858000"/>
          </a:xfrm>
          <a:custGeom>
            <a:avLst/>
            <a:gdLst>
              <a:gd name="connsiteX0" fmla="*/ 0 w 5859887"/>
              <a:gd name="connsiteY0" fmla="*/ 0 h 6858000"/>
              <a:gd name="connsiteX1" fmla="*/ 5859887 w 5859887"/>
              <a:gd name="connsiteY1" fmla="*/ 0 h 6858000"/>
              <a:gd name="connsiteX2" fmla="*/ 5859887 w 5859887"/>
              <a:gd name="connsiteY2" fmla="*/ 6858000 h 6858000"/>
              <a:gd name="connsiteX3" fmla="*/ 0 w 585988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859887" h="6858000">
                <a:moveTo>
                  <a:pt x="0" y="0"/>
                </a:moveTo>
                <a:lnTo>
                  <a:pt x="5859887" y="0"/>
                </a:lnTo>
                <a:lnTo>
                  <a:pt x="5859887" y="6858000"/>
                </a:lnTo>
                <a:lnTo>
                  <a:pt x="0" y="6858000"/>
                </a:lnTo>
                <a:close/>
              </a:path>
            </a:pathLst>
          </a:custGeom>
        </p:spPr>
        <p:txBody>
          <a:bodyPr wrap="square">
            <a:noAutofit/>
          </a:bodyPr>
          <a:lstStyle/>
          <a:p>
            <a:endParaRPr lang="en-US" dirty="0"/>
          </a:p>
        </p:txBody>
      </p:sp>
    </p:spTree>
    <p:extLst>
      <p:ext uri="{BB962C8B-B14F-4D97-AF65-F5344CB8AC3E}">
        <p14:creationId xmlns:p14="http://schemas.microsoft.com/office/powerpoint/2010/main" val="1041924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308979" y="187657"/>
            <a:ext cx="6883021" cy="6482686"/>
          </a:xfrm>
          <a:custGeom>
            <a:avLst/>
            <a:gdLst>
              <a:gd name="connsiteX0" fmla="*/ 0 w 6883021"/>
              <a:gd name="connsiteY0" fmla="*/ 0 h 6482686"/>
              <a:gd name="connsiteX1" fmla="*/ 6883021 w 6883021"/>
              <a:gd name="connsiteY1" fmla="*/ 0 h 6482686"/>
              <a:gd name="connsiteX2" fmla="*/ 6883021 w 6883021"/>
              <a:gd name="connsiteY2" fmla="*/ 6482686 h 6482686"/>
              <a:gd name="connsiteX3" fmla="*/ 0 w 6883021"/>
              <a:gd name="connsiteY3" fmla="*/ 6482686 h 6482686"/>
            </a:gdLst>
            <a:ahLst/>
            <a:cxnLst>
              <a:cxn ang="0">
                <a:pos x="connsiteX0" y="connsiteY0"/>
              </a:cxn>
              <a:cxn ang="0">
                <a:pos x="connsiteX1" y="connsiteY1"/>
              </a:cxn>
              <a:cxn ang="0">
                <a:pos x="connsiteX2" y="connsiteY2"/>
              </a:cxn>
              <a:cxn ang="0">
                <a:pos x="connsiteX3" y="connsiteY3"/>
              </a:cxn>
            </a:cxnLst>
            <a:rect l="l" t="t" r="r" b="b"/>
            <a:pathLst>
              <a:path w="6883021" h="6482686">
                <a:moveTo>
                  <a:pt x="0" y="0"/>
                </a:moveTo>
                <a:lnTo>
                  <a:pt x="6883021" y="0"/>
                </a:lnTo>
                <a:lnTo>
                  <a:pt x="6883021" y="6482686"/>
                </a:lnTo>
                <a:lnTo>
                  <a:pt x="0" y="6482686"/>
                </a:lnTo>
                <a:close/>
              </a:path>
            </a:pathLst>
          </a:custGeom>
        </p:spPr>
        <p:txBody>
          <a:bodyPr wrap="square">
            <a:noAutofit/>
          </a:bodyPr>
          <a:lstStyle/>
          <a:p>
            <a:endParaRPr lang="en-US" dirty="0"/>
          </a:p>
        </p:txBody>
      </p:sp>
    </p:spTree>
    <p:extLst>
      <p:ext uri="{BB962C8B-B14F-4D97-AF65-F5344CB8AC3E}">
        <p14:creationId xmlns:p14="http://schemas.microsoft.com/office/powerpoint/2010/main" val="2537815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 y="0"/>
            <a:ext cx="12192000" cy="5349922"/>
          </a:xfrm>
          <a:custGeom>
            <a:avLst/>
            <a:gdLst>
              <a:gd name="connsiteX0" fmla="*/ 0 w 12192000"/>
              <a:gd name="connsiteY0" fmla="*/ 0 h 5349922"/>
              <a:gd name="connsiteX1" fmla="*/ 12192000 w 12192000"/>
              <a:gd name="connsiteY1" fmla="*/ 0 h 5349922"/>
              <a:gd name="connsiteX2" fmla="*/ 12192000 w 12192000"/>
              <a:gd name="connsiteY2" fmla="*/ 5349922 h 5349922"/>
              <a:gd name="connsiteX3" fmla="*/ 0 w 12192000"/>
              <a:gd name="connsiteY3" fmla="*/ 5349922 h 5349922"/>
            </a:gdLst>
            <a:ahLst/>
            <a:cxnLst>
              <a:cxn ang="0">
                <a:pos x="connsiteX0" y="connsiteY0"/>
              </a:cxn>
              <a:cxn ang="0">
                <a:pos x="connsiteX1" y="connsiteY1"/>
              </a:cxn>
              <a:cxn ang="0">
                <a:pos x="connsiteX2" y="connsiteY2"/>
              </a:cxn>
              <a:cxn ang="0">
                <a:pos x="connsiteX3" y="connsiteY3"/>
              </a:cxn>
            </a:cxnLst>
            <a:rect l="l" t="t" r="r" b="b"/>
            <a:pathLst>
              <a:path w="12192000" h="5349922">
                <a:moveTo>
                  <a:pt x="0" y="0"/>
                </a:moveTo>
                <a:lnTo>
                  <a:pt x="12192000" y="0"/>
                </a:lnTo>
                <a:lnTo>
                  <a:pt x="12192000" y="5349922"/>
                </a:lnTo>
                <a:lnTo>
                  <a:pt x="0" y="5349922"/>
                </a:lnTo>
                <a:close/>
              </a:path>
            </a:pathLst>
          </a:custGeom>
        </p:spPr>
        <p:txBody>
          <a:bodyPr wrap="square">
            <a:noAutofit/>
          </a:bodyPr>
          <a:lstStyle/>
          <a:p>
            <a:endParaRPr lang="en-US" dirty="0"/>
          </a:p>
        </p:txBody>
      </p:sp>
    </p:spTree>
    <p:extLst>
      <p:ext uri="{BB962C8B-B14F-4D97-AF65-F5344CB8AC3E}">
        <p14:creationId xmlns:p14="http://schemas.microsoft.com/office/powerpoint/2010/main" val="3274187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313900" y="0"/>
            <a:ext cx="3821373" cy="6858000"/>
          </a:xfrm>
          <a:custGeom>
            <a:avLst/>
            <a:gdLst>
              <a:gd name="connsiteX0" fmla="*/ 0 w 3821373"/>
              <a:gd name="connsiteY0" fmla="*/ 0 h 6858000"/>
              <a:gd name="connsiteX1" fmla="*/ 3821373 w 3821373"/>
              <a:gd name="connsiteY1" fmla="*/ 0 h 6858000"/>
              <a:gd name="connsiteX2" fmla="*/ 3821373 w 3821373"/>
              <a:gd name="connsiteY2" fmla="*/ 6858000 h 6858000"/>
              <a:gd name="connsiteX3" fmla="*/ 0 w 382137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821373" h="6858000">
                <a:moveTo>
                  <a:pt x="0" y="0"/>
                </a:moveTo>
                <a:lnTo>
                  <a:pt x="3821373" y="0"/>
                </a:lnTo>
                <a:lnTo>
                  <a:pt x="3821373" y="6858000"/>
                </a:lnTo>
                <a:lnTo>
                  <a:pt x="0" y="6858000"/>
                </a:lnTo>
                <a:close/>
              </a:path>
            </a:pathLst>
          </a:custGeom>
        </p:spPr>
        <p:txBody>
          <a:bodyPr wrap="square">
            <a:noAutofit/>
          </a:bodyPr>
          <a:lstStyle/>
          <a:p>
            <a:endParaRPr lang="en-US" dirty="0"/>
          </a:p>
        </p:txBody>
      </p:sp>
    </p:spTree>
    <p:extLst>
      <p:ext uri="{BB962C8B-B14F-4D97-AF65-F5344CB8AC3E}">
        <p14:creationId xmlns:p14="http://schemas.microsoft.com/office/powerpoint/2010/main" val="1453683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7997588" cy="4189863"/>
          </a:xfrm>
          <a:custGeom>
            <a:avLst/>
            <a:gdLst>
              <a:gd name="connsiteX0" fmla="*/ 0 w 7997588"/>
              <a:gd name="connsiteY0" fmla="*/ 0 h 4189863"/>
              <a:gd name="connsiteX1" fmla="*/ 7997588 w 7997588"/>
              <a:gd name="connsiteY1" fmla="*/ 0 h 4189863"/>
              <a:gd name="connsiteX2" fmla="*/ 7997588 w 7997588"/>
              <a:gd name="connsiteY2" fmla="*/ 4189863 h 4189863"/>
              <a:gd name="connsiteX3" fmla="*/ 0 w 7997588"/>
              <a:gd name="connsiteY3" fmla="*/ 4189863 h 4189863"/>
            </a:gdLst>
            <a:ahLst/>
            <a:cxnLst>
              <a:cxn ang="0">
                <a:pos x="connsiteX0" y="connsiteY0"/>
              </a:cxn>
              <a:cxn ang="0">
                <a:pos x="connsiteX1" y="connsiteY1"/>
              </a:cxn>
              <a:cxn ang="0">
                <a:pos x="connsiteX2" y="connsiteY2"/>
              </a:cxn>
              <a:cxn ang="0">
                <a:pos x="connsiteX3" y="connsiteY3"/>
              </a:cxn>
            </a:cxnLst>
            <a:rect l="l" t="t" r="r" b="b"/>
            <a:pathLst>
              <a:path w="7997588" h="4189863">
                <a:moveTo>
                  <a:pt x="0" y="0"/>
                </a:moveTo>
                <a:lnTo>
                  <a:pt x="7997588" y="0"/>
                </a:lnTo>
                <a:lnTo>
                  <a:pt x="7997588" y="4189863"/>
                </a:lnTo>
                <a:lnTo>
                  <a:pt x="0" y="4189863"/>
                </a:lnTo>
                <a:close/>
              </a:path>
            </a:pathLst>
          </a:custGeom>
        </p:spPr>
        <p:txBody>
          <a:bodyPr wrap="square">
            <a:noAutofit/>
          </a:bodyPr>
          <a:lstStyle/>
          <a:p>
            <a:endParaRPr lang="en-US" dirty="0"/>
          </a:p>
        </p:txBody>
      </p:sp>
    </p:spTree>
    <p:extLst>
      <p:ext uri="{BB962C8B-B14F-4D97-AF65-F5344CB8AC3E}">
        <p14:creationId xmlns:p14="http://schemas.microsoft.com/office/powerpoint/2010/main" val="1493469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BECA7C-B71D-4A7E-A58A-4FB306E5D41C}" type="datetimeFigureOut">
              <a:rPr lang="en-US" smtClean="0"/>
              <a:t>10/3/2022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22B65-8B2E-4D24-AD4A-7E87ECE29C97}" type="slidenum">
              <a:rPr lang="en-US" smtClean="0"/>
              <a:t>‹#›</a:t>
            </a:fld>
            <a:endParaRPr lang="en-US" dirty="0"/>
          </a:p>
        </p:txBody>
      </p:sp>
    </p:spTree>
    <p:extLst>
      <p:ext uri="{BB962C8B-B14F-4D97-AF65-F5344CB8AC3E}">
        <p14:creationId xmlns:p14="http://schemas.microsoft.com/office/powerpoint/2010/main" val="620830428"/>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 id="2147483672" r:id="rId19"/>
    <p:sldLayoutId id="2147483673" r:id="rId20"/>
    <p:sldLayoutId id="2147483674" r:id="rId21"/>
    <p:sldLayoutId id="2147483675" r:id="rId22"/>
    <p:sldLayoutId id="2147483676" r:id="rId23"/>
    <p:sldLayoutId id="2147483677" r:id="rId24"/>
    <p:sldLayoutId id="2147483678" r:id="rId25"/>
    <p:sldLayoutId id="2147483679" r:id="rId26"/>
    <p:sldLayoutId id="2147483680" r:id="rId27"/>
    <p:sldLayoutId id="2147483681" r:id="rId28"/>
    <p:sldLayoutId id="2147483682" r:id="rId2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22.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rot="5400000">
            <a:off x="8287907" y="3296885"/>
            <a:ext cx="7570916" cy="5350035"/>
          </a:xfrm>
        </p:spPr>
      </p:sp>
      <p:sp>
        <p:nvSpPr>
          <p:cNvPr id="4" name="TextBox 3"/>
          <p:cNvSpPr txBox="1"/>
          <p:nvPr/>
        </p:nvSpPr>
        <p:spPr>
          <a:xfrm>
            <a:off x="1213732" y="2063140"/>
            <a:ext cx="4668546" cy="3908762"/>
          </a:xfrm>
          <a:prstGeom prst="rect">
            <a:avLst/>
          </a:prstGeom>
          <a:noFill/>
        </p:spPr>
        <p:txBody>
          <a:bodyPr wrap="square" rtlCol="0">
            <a:spAutoFit/>
          </a:bodyPr>
          <a:lstStyle/>
          <a:p>
            <a:pPr algn="ctr"/>
            <a:r>
              <a:rPr lang="en-US" sz="3200" dirty="0"/>
              <a:t>City of Mission Viejo</a:t>
            </a:r>
            <a:br>
              <a:rPr lang="en-US" sz="7200" dirty="0"/>
            </a:br>
            <a:r>
              <a:rPr lang="en-US" sz="3200" dirty="0"/>
              <a:t>Conservation Projects</a:t>
            </a:r>
          </a:p>
          <a:p>
            <a:pPr algn="ctr"/>
            <a:endParaRPr lang="en-US" sz="2400" dirty="0"/>
          </a:p>
          <a:p>
            <a:pPr algn="ctr"/>
            <a:endParaRPr lang="en-US" sz="2400" dirty="0"/>
          </a:p>
          <a:p>
            <a:endParaRPr lang="en-US" sz="2400" dirty="0"/>
          </a:p>
          <a:p>
            <a:endParaRPr lang="en-US" sz="2400" dirty="0"/>
          </a:p>
          <a:p>
            <a:r>
              <a:rPr lang="en-US" sz="2400" dirty="0"/>
              <a:t>Presented By: </a:t>
            </a:r>
          </a:p>
          <a:p>
            <a:r>
              <a:rPr lang="en-US" dirty="0"/>
              <a:t>Brian Goodell, Council Member</a:t>
            </a:r>
          </a:p>
          <a:p>
            <a:r>
              <a:rPr lang="en-US" dirty="0"/>
              <a:t>Keith Rattay, Assistant City Manager</a:t>
            </a:r>
          </a:p>
          <a:p>
            <a:pPr algn="ctr"/>
            <a:endParaRPr lang="en-US" sz="2800" dirty="0">
              <a:latin typeface="Verdana" panose="020B0604030504040204" pitchFamily="34" charset="0"/>
              <a:ea typeface="Verdana" panose="020B0604030504040204" pitchFamily="34" charset="0"/>
              <a:cs typeface="Verdana" panose="020B0604030504040204" pitchFamily="34" charset="0"/>
            </a:endParaRPr>
          </a:p>
        </p:txBody>
      </p:sp>
      <p:cxnSp>
        <p:nvCxnSpPr>
          <p:cNvPr id="8" name="Straight Connector 7"/>
          <p:cNvCxnSpPr/>
          <p:nvPr/>
        </p:nvCxnSpPr>
        <p:spPr>
          <a:xfrm>
            <a:off x="5767589" y="3773510"/>
            <a:ext cx="656822" cy="0"/>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6096000" y="289775"/>
            <a:ext cx="0" cy="6278451"/>
            <a:chOff x="6096000" y="321972"/>
            <a:chExt cx="0" cy="6278451"/>
          </a:xfrm>
        </p:grpSpPr>
        <p:cxnSp>
          <p:nvCxnSpPr>
            <p:cNvPr id="10" name="Straight Connector 9"/>
            <p:cNvCxnSpPr/>
            <p:nvPr/>
          </p:nvCxnSpPr>
          <p:spPr>
            <a:xfrm flipV="1">
              <a:off x="6096000" y="321972"/>
              <a:ext cx="0" cy="1732208"/>
            </a:xfrm>
            <a:prstGeom prst="line">
              <a:avLst/>
            </a:prstGeom>
            <a:ln w="127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6096000" y="4868215"/>
              <a:ext cx="0" cy="1732208"/>
            </a:xfrm>
            <a:prstGeom prst="line">
              <a:avLst/>
            </a:prstGeom>
            <a:ln w="127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0" y="0"/>
            <a:ext cx="759854" cy="6858000"/>
            <a:chOff x="0" y="0"/>
            <a:chExt cx="759854" cy="6858000"/>
          </a:xfrm>
          <a:effectLst>
            <a:outerShdw blurRad="292100" dist="38100" algn="l" rotWithShape="0">
              <a:prstClr val="black">
                <a:alpha val="25000"/>
              </a:prstClr>
            </a:outerShdw>
          </a:effectLst>
        </p:grpSpPr>
        <p:sp>
          <p:nvSpPr>
            <p:cNvPr id="15" name="Rectangle 14"/>
            <p:cNvSpPr/>
            <p:nvPr/>
          </p:nvSpPr>
          <p:spPr>
            <a:xfrm>
              <a:off x="0" y="0"/>
              <a:ext cx="759854" cy="2021983"/>
            </a:xfrm>
            <a:prstGeom prst="rect">
              <a:avLst/>
            </a:prstGeom>
            <a:solidFill>
              <a:srgbClr val="C6D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0" y="2189409"/>
              <a:ext cx="759854" cy="1144019"/>
            </a:xfrm>
            <a:prstGeom prst="rect">
              <a:avLst/>
            </a:prstGeom>
            <a:solidFill>
              <a:srgbClr val="164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0" y="3500854"/>
              <a:ext cx="759854" cy="3357146"/>
            </a:xfrm>
            <a:prstGeom prst="rect">
              <a:avLst/>
            </a:prstGeom>
            <a:solidFill>
              <a:srgbClr val="4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12044" y="5284877"/>
            <a:ext cx="1365948" cy="1283349"/>
          </a:xfrm>
          <a:prstGeom prst="rect">
            <a:avLst/>
          </a:prstGeom>
        </p:spPr>
      </p:pic>
      <p:pic>
        <p:nvPicPr>
          <p:cNvPr id="2050" name="Picture 2" descr="466c47eb-a243-4c85-9eb0-e615087bfa88@namprd09">
            <a:extLst>
              <a:ext uri="{FF2B5EF4-FFF2-40B4-BE49-F238E27FC236}">
                <a16:creationId xmlns:a16="http://schemas.microsoft.com/office/drawing/2014/main" id="{30757D98-0DDF-4D38-862B-73346B254D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7579593" y="3918337"/>
            <a:ext cx="3028444" cy="227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9af0316b-bcc0-480a-9833-ea938d0bc4e1@namprd09">
            <a:extLst>
              <a:ext uri="{FF2B5EF4-FFF2-40B4-BE49-F238E27FC236}">
                <a16:creationId xmlns:a16="http://schemas.microsoft.com/office/drawing/2014/main" id="{BF431309-710B-4E6D-A9EE-14F1DC382F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8615019" y="1282314"/>
            <a:ext cx="3639344" cy="2729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5567190b-dd12-4dc3-9f68-ba80e05afe4e@namprd09">
            <a:extLst>
              <a:ext uri="{FF2B5EF4-FFF2-40B4-BE49-F238E27FC236}">
                <a16:creationId xmlns:a16="http://schemas.microsoft.com/office/drawing/2014/main" id="{C6674D48-7734-487F-8682-298B3F66C9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6253447" y="2063419"/>
            <a:ext cx="3028445" cy="2271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1421441"/>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8034" y="0"/>
            <a:ext cx="6310648" cy="6858000"/>
          </a:xfrm>
          <a:prstGeom prst="rect">
            <a:avLst/>
          </a:prstGeom>
          <a:solidFill>
            <a:srgbClr val="C6D8EC"/>
          </a:solidFill>
          <a:ln>
            <a:noFill/>
          </a:ln>
          <a:effectLst>
            <a:outerShdw blurRad="317500" sx="102000" sy="102000" algn="ctr" rotWithShape="0">
              <a:srgbClr val="666B6F">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1398082" y="2701788"/>
            <a:ext cx="2242125" cy="461665"/>
          </a:xfrm>
          <a:prstGeom prst="rect">
            <a:avLst/>
          </a:prstGeom>
          <a:noFill/>
        </p:spPr>
        <p:txBody>
          <a:bodyPr wrap="square" rtlCol="0">
            <a:spAutoFit/>
          </a:bodyPr>
          <a:lstStyle/>
          <a:p>
            <a:r>
              <a:rPr lang="en-US" sz="2400" dirty="0">
                <a:latin typeface="Arial Narrow" panose="020B0606020202030204" pitchFamily="34" charset="0"/>
              </a:rPr>
              <a:t>AT-A-GLANCE</a:t>
            </a:r>
          </a:p>
        </p:txBody>
      </p:sp>
      <p:sp>
        <p:nvSpPr>
          <p:cNvPr id="6" name="Rectangle 5"/>
          <p:cNvSpPr/>
          <p:nvPr/>
        </p:nvSpPr>
        <p:spPr>
          <a:xfrm>
            <a:off x="1184416" y="3458719"/>
            <a:ext cx="5146713" cy="1990545"/>
          </a:xfrm>
          <a:prstGeom prst="rect">
            <a:avLst/>
          </a:prstGeom>
        </p:spPr>
        <p:txBody>
          <a:bodyPr wrap="square">
            <a:spAutoFit/>
          </a:bodyPr>
          <a:lstStyle/>
          <a:p>
            <a:pPr marL="285750" indent="-285750">
              <a:lnSpc>
                <a:spcPct val="150000"/>
              </a:lnSpc>
              <a:buFontTx/>
              <a:buChar char="-"/>
            </a:pPr>
            <a:r>
              <a:rPr lang="en-US" sz="1400" dirty="0">
                <a:solidFill>
                  <a:schemeClr val="bg1">
                    <a:lumMod val="50000"/>
                  </a:schemeClr>
                </a:solidFill>
                <a:latin typeface="Arial Narrow" panose="020B0606020202030204" pitchFamily="34" charset="0"/>
                <a:ea typeface="Lato" panose="020F0502020204030203" pitchFamily="34" charset="0"/>
                <a:cs typeface="Lato" panose="020F0502020204030203" pitchFamily="34" charset="0"/>
              </a:rPr>
              <a:t>MISSION VIEJO HAS OVER 1,300 ACRES OF LANDSCAPE AND OPENSPACE</a:t>
            </a:r>
          </a:p>
          <a:p>
            <a:pPr marL="285750" indent="-285750">
              <a:lnSpc>
                <a:spcPct val="150000"/>
              </a:lnSpc>
              <a:buFontTx/>
              <a:buChar char="-"/>
            </a:pPr>
            <a:r>
              <a:rPr lang="en-US" sz="1400" dirty="0">
                <a:solidFill>
                  <a:schemeClr val="bg1">
                    <a:lumMod val="50000"/>
                  </a:schemeClr>
                </a:solidFill>
                <a:latin typeface="Arial Narrow" panose="020B0606020202030204" pitchFamily="34" charset="0"/>
                <a:ea typeface="Lato" panose="020F0502020204030203" pitchFamily="34" charset="0"/>
                <a:cs typeface="Lato" panose="020F0502020204030203" pitchFamily="34" charset="0"/>
              </a:rPr>
              <a:t>975 ACRES ARE IRRIGATED</a:t>
            </a:r>
          </a:p>
          <a:p>
            <a:pPr marL="284163" indent="-284163">
              <a:lnSpc>
                <a:spcPct val="150000"/>
              </a:lnSpc>
            </a:pPr>
            <a:r>
              <a:rPr lang="en-US" sz="1400" i="0" dirty="0">
                <a:solidFill>
                  <a:schemeClr val="bg1">
                    <a:lumMod val="50000"/>
                  </a:schemeClr>
                </a:solidFill>
                <a:effectLst/>
                <a:latin typeface="Arial Narrow" panose="020B0606020202030204" pitchFamily="34" charset="0"/>
                <a:ea typeface="Lato" panose="020F0502020204030203" pitchFamily="34" charset="0"/>
                <a:cs typeface="Lato" panose="020F0502020204030203" pitchFamily="34" charset="0"/>
              </a:rPr>
              <a:t>-      87% OF THE IRRIGATED ACRES ARE IRRIGATED WITH     </a:t>
            </a:r>
            <a:r>
              <a:rPr lang="en-US" sz="1400" dirty="0">
                <a:solidFill>
                  <a:schemeClr val="bg1">
                    <a:lumMod val="50000"/>
                  </a:schemeClr>
                </a:solidFill>
                <a:latin typeface="Arial Narrow" panose="020B0606020202030204" pitchFamily="34" charset="0"/>
                <a:ea typeface="Lato" panose="020F0502020204030203" pitchFamily="34" charset="0"/>
                <a:cs typeface="Lato" panose="020F0502020204030203" pitchFamily="34" charset="0"/>
              </a:rPr>
              <a:t>    </a:t>
            </a:r>
            <a:r>
              <a:rPr lang="en-US" sz="1400" i="0" dirty="0">
                <a:solidFill>
                  <a:schemeClr val="bg1">
                    <a:lumMod val="50000"/>
                  </a:schemeClr>
                </a:solidFill>
                <a:effectLst/>
                <a:latin typeface="Arial Narrow" panose="020B0606020202030204" pitchFamily="34" charset="0"/>
                <a:ea typeface="Lato" panose="020F0502020204030203" pitchFamily="34" charset="0"/>
                <a:cs typeface="Lato" panose="020F0502020204030203" pitchFamily="34" charset="0"/>
              </a:rPr>
              <a:t>RECLAIMED WATER</a:t>
            </a:r>
          </a:p>
          <a:p>
            <a:pPr>
              <a:lnSpc>
                <a:spcPct val="150000"/>
              </a:lnSpc>
            </a:pPr>
            <a:r>
              <a:rPr lang="id-ID" sz="1400" i="0" dirty="0">
                <a:solidFill>
                  <a:schemeClr val="bg1">
                    <a:lumMod val="50000"/>
                  </a:schemeClr>
                </a:solidFill>
                <a:effectLst/>
                <a:latin typeface="Arial Narrow" panose="020B0606020202030204" pitchFamily="34" charset="0"/>
                <a:ea typeface="Lato" panose="020F0502020204030203" pitchFamily="34" charset="0"/>
                <a:cs typeface="Lato" panose="020F0502020204030203" pitchFamily="34" charset="0"/>
              </a:rPr>
              <a:t> </a:t>
            </a:r>
            <a:endParaRPr lang="id-ID" sz="1400" dirty="0">
              <a:solidFill>
                <a:schemeClr val="bg1">
                  <a:lumMod val="50000"/>
                </a:schemeClr>
              </a:solidFill>
              <a:latin typeface="Arial Narrow" panose="020B0606020202030204" pitchFamily="34" charset="0"/>
              <a:ea typeface="Lato" panose="020F0502020204030203" pitchFamily="34" charset="0"/>
              <a:cs typeface="Lato" panose="020F0502020204030203" pitchFamily="34" charset="0"/>
            </a:endParaRPr>
          </a:p>
        </p:txBody>
      </p:sp>
      <p:grpSp>
        <p:nvGrpSpPr>
          <p:cNvPr id="15" name="Group 14"/>
          <p:cNvGrpSpPr/>
          <p:nvPr/>
        </p:nvGrpSpPr>
        <p:grpSpPr>
          <a:xfrm>
            <a:off x="6973910" y="689839"/>
            <a:ext cx="759854" cy="4668591"/>
            <a:chOff x="6973910" y="1488329"/>
            <a:chExt cx="759854" cy="4668591"/>
          </a:xfrm>
          <a:effectLst>
            <a:outerShdw blurRad="76200" sx="102000" sy="102000" algn="ctr" rotWithShape="0">
              <a:prstClr val="black">
                <a:alpha val="40000"/>
              </a:prstClr>
            </a:outerShdw>
          </a:effectLst>
        </p:grpSpPr>
        <p:sp>
          <p:nvSpPr>
            <p:cNvPr id="8" name="Rectangle 7"/>
            <p:cNvSpPr/>
            <p:nvPr/>
          </p:nvSpPr>
          <p:spPr>
            <a:xfrm>
              <a:off x="6973910" y="1488329"/>
              <a:ext cx="759854" cy="1144019"/>
            </a:xfrm>
            <a:prstGeom prst="rect">
              <a:avLst/>
            </a:prstGeom>
            <a:solidFill>
              <a:srgbClr val="164469">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973910" y="2799774"/>
              <a:ext cx="759854" cy="3357146"/>
            </a:xfrm>
            <a:prstGeom prst="rect">
              <a:avLst/>
            </a:prstGeom>
            <a:solidFill>
              <a:srgbClr val="489AC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Rectangle 15"/>
          <p:cNvSpPr/>
          <p:nvPr/>
        </p:nvSpPr>
        <p:spPr>
          <a:xfrm>
            <a:off x="2188969" y="4974386"/>
            <a:ext cx="4314861" cy="374718"/>
          </a:xfrm>
          <a:prstGeom prst="rect">
            <a:avLst/>
          </a:prstGeom>
        </p:spPr>
        <p:txBody>
          <a:bodyPr wrap="square">
            <a:spAutoFit/>
          </a:bodyPr>
          <a:lstStyle/>
          <a:p>
            <a:pPr>
              <a:lnSpc>
                <a:spcPct val="150000"/>
              </a:lnSpc>
            </a:pPr>
            <a:r>
              <a:rPr lang="id-ID" sz="1400" i="0" dirty="0">
                <a:solidFill>
                  <a:schemeClr val="bg1">
                    <a:lumMod val="50000"/>
                  </a:schemeClr>
                </a:solidFill>
                <a:effectLst/>
                <a:latin typeface="Arial Narrow" panose="020B0606020202030204" pitchFamily="34" charset="0"/>
                <a:ea typeface="Lato" panose="020F0502020204030203" pitchFamily="34" charset="0"/>
                <a:cs typeface="Lato" panose="020F0502020204030203" pitchFamily="34" charset="0"/>
              </a:rPr>
              <a:t> </a:t>
            </a:r>
            <a:endParaRPr lang="id-ID" sz="1400" dirty="0">
              <a:solidFill>
                <a:schemeClr val="bg1">
                  <a:lumMod val="50000"/>
                </a:schemeClr>
              </a:solidFill>
              <a:latin typeface="Arial Narrow" panose="020B0606020202030204" pitchFamily="34" charset="0"/>
              <a:ea typeface="Lato" panose="020F0502020204030203" pitchFamily="34" charset="0"/>
              <a:cs typeface="Lato" panose="020F0502020204030203" pitchFamily="34" charset="0"/>
            </a:endParaRPr>
          </a:p>
        </p:txBody>
      </p:sp>
      <p:cxnSp>
        <p:nvCxnSpPr>
          <p:cNvPr id="17" name="Straight Connector 16"/>
          <p:cNvCxnSpPr/>
          <p:nvPr/>
        </p:nvCxnSpPr>
        <p:spPr>
          <a:xfrm>
            <a:off x="1262127" y="2178172"/>
            <a:ext cx="1442435" cy="0"/>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4417" y="5454503"/>
            <a:ext cx="865652" cy="785405"/>
          </a:xfrm>
          <a:prstGeom prst="rect">
            <a:avLst/>
          </a:prstGeom>
        </p:spPr>
      </p:pic>
      <p:sp>
        <p:nvSpPr>
          <p:cNvPr id="10" name="TextBox 9">
            <a:extLst>
              <a:ext uri="{FF2B5EF4-FFF2-40B4-BE49-F238E27FC236}">
                <a16:creationId xmlns:a16="http://schemas.microsoft.com/office/drawing/2014/main" id="{E8683EE7-A938-4989-8597-8E8C2B216D70}"/>
              </a:ext>
            </a:extLst>
          </p:cNvPr>
          <p:cNvSpPr txBox="1"/>
          <p:nvPr/>
        </p:nvSpPr>
        <p:spPr>
          <a:xfrm>
            <a:off x="8053535" y="903041"/>
            <a:ext cx="3979014" cy="3600986"/>
          </a:xfrm>
          <a:prstGeom prst="rect">
            <a:avLst/>
          </a:prstGeom>
          <a:noFill/>
        </p:spPr>
        <p:txBody>
          <a:bodyPr wrap="square" rtlCol="0">
            <a:spAutoFit/>
          </a:bodyPr>
          <a:lstStyle/>
          <a:p>
            <a:r>
              <a:rPr lang="en-US" sz="1400" dirty="0"/>
              <a:t>MISSION VIEJO CONSERVATION PROJECTS </a:t>
            </a:r>
          </a:p>
          <a:p>
            <a:endParaRPr lang="en-US" sz="1400" dirty="0"/>
          </a:p>
          <a:p>
            <a:r>
              <a:rPr lang="en-US" sz="1400" dirty="0"/>
              <a:t>MEDIAN ISLANDS </a:t>
            </a:r>
          </a:p>
          <a:p>
            <a:r>
              <a:rPr lang="en-US" sz="1400" dirty="0"/>
              <a:t>	</a:t>
            </a:r>
            <a:r>
              <a:rPr lang="en-US" sz="1200" dirty="0"/>
              <a:t>2012 - ½ ACRE OF TURF REMOVAL</a:t>
            </a:r>
          </a:p>
          <a:p>
            <a:r>
              <a:rPr lang="en-US" sz="1200" dirty="0"/>
              <a:t>	2013 - ½ ACRE OF TURF REMOVAL</a:t>
            </a:r>
          </a:p>
          <a:p>
            <a:r>
              <a:rPr lang="en-US" sz="1200" dirty="0"/>
              <a:t>	2014 - ½ ACRE OF TURF REMOVAL</a:t>
            </a:r>
          </a:p>
          <a:p>
            <a:r>
              <a:rPr lang="en-US" sz="1200" dirty="0"/>
              <a:t>	2015 -3 ACRES OF TURF REMOVAL</a:t>
            </a:r>
          </a:p>
          <a:p>
            <a:r>
              <a:rPr lang="en-US" sz="1200" dirty="0"/>
              <a:t>	2016 - 1 ACRE OF TURF REMOVAL</a:t>
            </a:r>
          </a:p>
          <a:p>
            <a:r>
              <a:rPr lang="en-US" sz="1200" dirty="0"/>
              <a:t>	2017 - 1 ACRE OF TURF REMOVAL</a:t>
            </a:r>
          </a:p>
          <a:p>
            <a:r>
              <a:rPr lang="en-US" sz="1200" dirty="0"/>
              <a:t>	2018 - 1 ACRE OF TURF REMOVAL </a:t>
            </a:r>
          </a:p>
          <a:p>
            <a:r>
              <a:rPr lang="en-US" sz="1400" dirty="0"/>
              <a:t>PARKS </a:t>
            </a:r>
          </a:p>
          <a:p>
            <a:r>
              <a:rPr lang="en-US" sz="1400" dirty="0"/>
              <a:t>	</a:t>
            </a:r>
            <a:r>
              <a:rPr lang="en-US" sz="1200" dirty="0"/>
              <a:t>2015 - 2.1 ACRES (SEVERAL PARKS) </a:t>
            </a:r>
          </a:p>
          <a:p>
            <a:r>
              <a:rPr lang="en-US" sz="1200" dirty="0"/>
              <a:t>	2018 - ½ ACRE Cordova Park </a:t>
            </a:r>
          </a:p>
          <a:p>
            <a:r>
              <a:rPr lang="en-US" sz="1200" dirty="0"/>
              <a:t>	2019 - ¾ ACRE Christopher Park</a:t>
            </a:r>
          </a:p>
          <a:p>
            <a:r>
              <a:rPr lang="en-US" sz="1200" dirty="0"/>
              <a:t>	2021 - ¾ ACRE Coronado Park</a:t>
            </a:r>
          </a:p>
          <a:p>
            <a:r>
              <a:rPr lang="en-US" sz="1200" dirty="0"/>
              <a:t>	2022 - .5 ACRES Cultural Arts Center</a:t>
            </a:r>
          </a:p>
          <a:p>
            <a:endParaRPr lang="en-US" sz="1200" dirty="0"/>
          </a:p>
          <a:p>
            <a:r>
              <a:rPr lang="en-US" sz="1400" dirty="0"/>
              <a:t>TOTAL REMOVED </a:t>
            </a:r>
            <a:r>
              <a:rPr lang="en-US" sz="1200" dirty="0"/>
              <a:t>- Over 12 Acres of Turf</a:t>
            </a:r>
          </a:p>
        </p:txBody>
      </p:sp>
      <p:pic>
        <p:nvPicPr>
          <p:cNvPr id="1029" name="Picture 5" descr="a11cbf58-c21a-4483-ac78-e662fd8903f9@namprd09">
            <a:extLst>
              <a:ext uri="{FF2B5EF4-FFF2-40B4-BE49-F238E27FC236}">
                <a16:creationId xmlns:a16="http://schemas.microsoft.com/office/drawing/2014/main" id="{28F7F228-BDC3-4110-A56C-FDB9AD1EB73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8919" y="4645881"/>
            <a:ext cx="3015817" cy="1869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8F279F6A-D989-4A3B-828F-546899974FCC}"/>
              </a:ext>
            </a:extLst>
          </p:cNvPr>
          <p:cNvSpPr txBox="1"/>
          <p:nvPr/>
        </p:nvSpPr>
        <p:spPr>
          <a:xfrm>
            <a:off x="1184416" y="1305208"/>
            <a:ext cx="4911583" cy="861774"/>
          </a:xfrm>
          <a:prstGeom prst="rect">
            <a:avLst/>
          </a:prstGeom>
          <a:noFill/>
        </p:spPr>
        <p:txBody>
          <a:bodyPr wrap="square" rtlCol="0">
            <a:spAutoFit/>
          </a:bodyPr>
          <a:lstStyle/>
          <a:p>
            <a:r>
              <a:rPr lang="en-US" sz="5000" dirty="0"/>
              <a:t>MISSION VIEJO</a:t>
            </a:r>
          </a:p>
        </p:txBody>
      </p:sp>
    </p:spTree>
    <p:extLst>
      <p:ext uri="{BB962C8B-B14F-4D97-AF65-F5344CB8AC3E}">
        <p14:creationId xmlns:p14="http://schemas.microsoft.com/office/powerpoint/2010/main" val="48978859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04734" y="1046530"/>
            <a:ext cx="5269043" cy="3724096"/>
          </a:xfrm>
          <a:prstGeom prst="rect">
            <a:avLst/>
          </a:prstGeom>
          <a:noFill/>
        </p:spPr>
        <p:txBody>
          <a:bodyPr wrap="square" rtlCol="0">
            <a:spAutoFit/>
          </a:bodyPr>
          <a:lstStyle/>
          <a:p>
            <a:pPr algn="ctr"/>
            <a:r>
              <a:rPr lang="en-US" sz="4000" dirty="0">
                <a:latin typeface="Verdana" panose="020B0604030504040204" pitchFamily="34" charset="0"/>
                <a:ea typeface="Verdana" panose="020B0604030504040204" pitchFamily="34" charset="0"/>
                <a:cs typeface="Verdana" panose="020B0604030504040204" pitchFamily="34" charset="0"/>
              </a:rPr>
              <a:t>FEATURED PROJECT</a:t>
            </a:r>
          </a:p>
          <a:p>
            <a:endParaRPr lang="en-US" sz="2800" dirty="0">
              <a:latin typeface="Verdana" panose="020B0604030504040204" pitchFamily="34" charset="0"/>
              <a:ea typeface="Verdana" panose="020B0604030504040204" pitchFamily="34" charset="0"/>
              <a:cs typeface="Verdana" panose="020B0604030504040204" pitchFamily="34" charset="0"/>
            </a:endParaRPr>
          </a:p>
          <a:p>
            <a:endParaRPr lang="en-US" sz="1600" dirty="0">
              <a:latin typeface="Verdana" panose="020B0604030504040204" pitchFamily="34" charset="0"/>
              <a:ea typeface="Verdana" panose="020B0604030504040204" pitchFamily="34" charset="0"/>
              <a:cs typeface="Verdana" panose="020B0604030504040204" pitchFamily="34" charset="0"/>
            </a:endParaRPr>
          </a:p>
          <a:p>
            <a:endParaRPr lang="en-US" sz="1600" dirty="0">
              <a:latin typeface="Verdana" panose="020B0604030504040204" pitchFamily="34" charset="0"/>
              <a:ea typeface="Verdana" panose="020B0604030504040204" pitchFamily="34" charset="0"/>
              <a:cs typeface="Verdana" panose="020B0604030504040204" pitchFamily="34" charset="0"/>
            </a:endParaRPr>
          </a:p>
          <a:p>
            <a:endParaRPr lang="en-US" sz="1600" dirty="0">
              <a:latin typeface="Verdana" panose="020B0604030504040204" pitchFamily="34" charset="0"/>
              <a:ea typeface="Verdana" panose="020B0604030504040204" pitchFamily="34" charset="0"/>
              <a:cs typeface="Verdana" panose="020B0604030504040204" pitchFamily="34" charset="0"/>
            </a:endParaRPr>
          </a:p>
          <a:p>
            <a:endParaRPr lang="en-US" sz="1600" dirty="0">
              <a:latin typeface="Verdana" panose="020B0604030504040204" pitchFamily="34" charset="0"/>
              <a:ea typeface="Verdana" panose="020B0604030504040204" pitchFamily="34" charset="0"/>
              <a:cs typeface="Verdana" panose="020B0604030504040204" pitchFamily="34" charset="0"/>
            </a:endParaRPr>
          </a:p>
          <a:p>
            <a:endParaRPr lang="en-US" sz="1600" dirty="0">
              <a:latin typeface="Verdana" panose="020B0604030504040204" pitchFamily="34" charset="0"/>
              <a:ea typeface="Verdana" panose="020B0604030504040204" pitchFamily="34" charset="0"/>
              <a:cs typeface="Verdana" panose="020B0604030504040204" pitchFamily="34" charset="0"/>
            </a:endParaRPr>
          </a:p>
          <a:p>
            <a:endParaRPr lang="en-US" sz="1600" dirty="0">
              <a:latin typeface="Verdana" panose="020B0604030504040204" pitchFamily="34" charset="0"/>
              <a:ea typeface="Verdana" panose="020B0604030504040204" pitchFamily="34" charset="0"/>
              <a:cs typeface="Verdana" panose="020B0604030504040204" pitchFamily="34" charset="0"/>
            </a:endParaRPr>
          </a:p>
          <a:p>
            <a:endParaRPr lang="en-US" sz="1600" dirty="0">
              <a:latin typeface="Verdana" panose="020B0604030504040204" pitchFamily="34" charset="0"/>
              <a:ea typeface="Verdana" panose="020B0604030504040204" pitchFamily="34" charset="0"/>
              <a:cs typeface="Verdana" panose="020B0604030504040204" pitchFamily="34" charset="0"/>
            </a:endParaRPr>
          </a:p>
          <a:p>
            <a:pPr algn="ctr"/>
            <a:r>
              <a:rPr lang="en-US" sz="1600" dirty="0">
                <a:latin typeface="Verdana" panose="020B0604030504040204" pitchFamily="34" charset="0"/>
                <a:ea typeface="Verdana" panose="020B0604030504040204" pitchFamily="34" charset="0"/>
                <a:cs typeface="Verdana" panose="020B0604030504040204" pitchFamily="34" charset="0"/>
              </a:rPr>
              <a:t>MARGUERITE PARKWAY MEDIAN ISLANDS   </a:t>
            </a:r>
          </a:p>
        </p:txBody>
      </p:sp>
      <p:grpSp>
        <p:nvGrpSpPr>
          <p:cNvPr id="15" name="Group 14"/>
          <p:cNvGrpSpPr/>
          <p:nvPr/>
        </p:nvGrpSpPr>
        <p:grpSpPr>
          <a:xfrm rot="16200000">
            <a:off x="7095226" y="2547305"/>
            <a:ext cx="759854" cy="6858000"/>
            <a:chOff x="0" y="0"/>
            <a:chExt cx="759854" cy="6858000"/>
          </a:xfrm>
          <a:effectLst>
            <a:outerShdw blurRad="292100" dist="38100" algn="l" rotWithShape="0">
              <a:prstClr val="black">
                <a:alpha val="25000"/>
              </a:prstClr>
            </a:outerShdw>
          </a:effectLst>
        </p:grpSpPr>
        <p:sp>
          <p:nvSpPr>
            <p:cNvPr id="16" name="Rectangle 15"/>
            <p:cNvSpPr/>
            <p:nvPr/>
          </p:nvSpPr>
          <p:spPr>
            <a:xfrm>
              <a:off x="0" y="0"/>
              <a:ext cx="759854" cy="2021983"/>
            </a:xfrm>
            <a:prstGeom prst="rect">
              <a:avLst/>
            </a:prstGeom>
            <a:solidFill>
              <a:srgbClr val="C6D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0" y="2189409"/>
              <a:ext cx="759854" cy="1144019"/>
            </a:xfrm>
            <a:prstGeom prst="rect">
              <a:avLst/>
            </a:prstGeom>
            <a:solidFill>
              <a:srgbClr val="164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0" y="3500854"/>
              <a:ext cx="759854" cy="3357146"/>
            </a:xfrm>
            <a:prstGeom prst="rect">
              <a:avLst/>
            </a:prstGeom>
            <a:solidFill>
              <a:srgbClr val="4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5373" y="5545498"/>
            <a:ext cx="917068" cy="861613"/>
          </a:xfrm>
          <a:prstGeom prst="rect">
            <a:avLst/>
          </a:prstGeom>
        </p:spPr>
      </p:pic>
      <p:sp>
        <p:nvSpPr>
          <p:cNvPr id="2" name="TextBox 1">
            <a:extLst>
              <a:ext uri="{FF2B5EF4-FFF2-40B4-BE49-F238E27FC236}">
                <a16:creationId xmlns:a16="http://schemas.microsoft.com/office/drawing/2014/main" id="{29500BBC-F79D-4E03-9EB1-ECDA1E3486C2}"/>
              </a:ext>
            </a:extLst>
          </p:cNvPr>
          <p:cNvSpPr txBox="1"/>
          <p:nvPr/>
        </p:nvSpPr>
        <p:spPr>
          <a:xfrm>
            <a:off x="5778709" y="652071"/>
            <a:ext cx="5734622" cy="5155257"/>
          </a:xfrm>
          <a:prstGeom prst="rect">
            <a:avLst/>
          </a:prstGeom>
          <a:noFill/>
        </p:spPr>
        <p:txBody>
          <a:bodyPr wrap="square" rtlCol="0">
            <a:spAutoFit/>
          </a:bodyPr>
          <a:lstStyle/>
          <a:p>
            <a:endParaRPr lang="en-US" sz="2800" dirty="0"/>
          </a:p>
          <a:p>
            <a:pPr>
              <a:lnSpc>
                <a:spcPct val="150000"/>
              </a:lnSpc>
            </a:pPr>
            <a:r>
              <a:rPr lang="en-US" sz="2800" dirty="0"/>
              <a:t>           - </a:t>
            </a:r>
            <a:r>
              <a:rPr lang="en-US" sz="2000" dirty="0"/>
              <a:t>THE ISLANDS ARE 1O MILES LONG</a:t>
            </a:r>
          </a:p>
          <a:p>
            <a:pPr>
              <a:lnSpc>
                <a:spcPct val="150000"/>
              </a:lnSpc>
            </a:pPr>
            <a:r>
              <a:rPr lang="en-US" sz="2000" dirty="0"/>
              <a:t>	- TOTAL ACREAGE IS 13 ACRES</a:t>
            </a:r>
          </a:p>
          <a:p>
            <a:pPr>
              <a:lnSpc>
                <a:spcPct val="150000"/>
              </a:lnSpc>
              <a:spcAft>
                <a:spcPts val="600"/>
              </a:spcAft>
            </a:pPr>
            <a:r>
              <a:rPr lang="en-US" sz="2000" dirty="0"/>
              <a:t>	- 6.46 ACRES OF TURF REMOVED</a:t>
            </a:r>
          </a:p>
          <a:p>
            <a:pPr>
              <a:spcAft>
                <a:spcPts val="600"/>
              </a:spcAft>
            </a:pPr>
            <a:r>
              <a:rPr lang="en-US" sz="2000" dirty="0"/>
              <a:t>	- 50 MILES OF NETAFIM DRIP TUBING 		   INSTALLED</a:t>
            </a:r>
          </a:p>
          <a:p>
            <a:r>
              <a:rPr lang="en-US" sz="2000" dirty="0"/>
              <a:t>	- REDUCED RUNOFF AND REDUCTION OF</a:t>
            </a:r>
          </a:p>
          <a:p>
            <a:r>
              <a:rPr lang="en-US" sz="2000" dirty="0"/>
              <a:t> 	  POLLUTANTS TO MUNICIPAL STORM SEWER </a:t>
            </a:r>
          </a:p>
          <a:p>
            <a:r>
              <a:rPr lang="en-US" sz="2000" dirty="0"/>
              <a:t>	  SYSTEM</a:t>
            </a:r>
          </a:p>
          <a:p>
            <a:pPr>
              <a:lnSpc>
                <a:spcPct val="150000"/>
              </a:lnSpc>
            </a:pPr>
            <a:r>
              <a:rPr lang="en-US" sz="2000" dirty="0"/>
              <a:t>	- RENOVATION OVER 10 YEARS</a:t>
            </a:r>
          </a:p>
          <a:p>
            <a:pPr>
              <a:lnSpc>
                <a:spcPct val="150000"/>
              </a:lnSpc>
            </a:pPr>
            <a:r>
              <a:rPr lang="en-US" sz="2000" dirty="0"/>
              <a:t>	</a:t>
            </a:r>
          </a:p>
          <a:p>
            <a:endParaRPr lang="en-US" sz="2400" dirty="0"/>
          </a:p>
        </p:txBody>
      </p:sp>
      <p:pic>
        <p:nvPicPr>
          <p:cNvPr id="3074" name="Picture 2" descr="1f7e0962-6f3e-4f24-aed8-6c5547680f37@namprd09">
            <a:extLst>
              <a:ext uri="{FF2B5EF4-FFF2-40B4-BE49-F238E27FC236}">
                <a16:creationId xmlns:a16="http://schemas.microsoft.com/office/drawing/2014/main" id="{999ECD2C-0372-4689-B38F-D97AEF66682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3771767" y="2434201"/>
            <a:ext cx="1531661" cy="1590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Placeholder 13">
            <a:extLst>
              <a:ext uri="{FF2B5EF4-FFF2-40B4-BE49-F238E27FC236}">
                <a16:creationId xmlns:a16="http://schemas.microsoft.com/office/drawing/2014/main" id="{C6A3E774-1321-49BE-A806-6EF90860DC43}"/>
              </a:ext>
            </a:extLst>
          </p:cNvPr>
          <p:cNvPicPr>
            <a:picLocks noGrp="1" noChangeAspect="1"/>
          </p:cNvPicPr>
          <p:nvPr>
            <p:ph type="pic" sz="quarter" idx="10"/>
          </p:nvPr>
        </p:nvPicPr>
        <p:blipFill>
          <a:blip r:embed="rId4"/>
          <a:srcRect t="6231" b="6231"/>
          <a:stretch>
            <a:fillRect/>
          </a:stretch>
        </p:blipFill>
        <p:spPr>
          <a:xfrm>
            <a:off x="678669" y="2470061"/>
            <a:ext cx="1550843" cy="1519275"/>
          </a:xfrm>
          <a:prstGeom prst="rect">
            <a:avLst/>
          </a:prstGeom>
          <a:ln>
            <a:noFill/>
          </a:ln>
          <a:effectLst>
            <a:outerShdw blurRad="190500" algn="tl" rotWithShape="0">
              <a:srgbClr val="000000">
                <a:alpha val="70000"/>
              </a:srgbClr>
            </a:outerShdw>
          </a:effectLst>
        </p:spPr>
      </p:pic>
      <p:pic>
        <p:nvPicPr>
          <p:cNvPr id="20" name="Picture 19">
            <a:extLst>
              <a:ext uri="{FF2B5EF4-FFF2-40B4-BE49-F238E27FC236}">
                <a16:creationId xmlns:a16="http://schemas.microsoft.com/office/drawing/2014/main" id="{F9418B99-9C45-415E-B9F8-A64550CFA92D}"/>
              </a:ext>
            </a:extLst>
          </p:cNvPr>
          <p:cNvPicPr>
            <a:picLocks noChangeAspect="1"/>
          </p:cNvPicPr>
          <p:nvPr/>
        </p:nvPicPr>
        <p:blipFill>
          <a:blip r:embed="rId5"/>
          <a:stretch>
            <a:fillRect/>
          </a:stretch>
        </p:blipFill>
        <p:spPr>
          <a:xfrm>
            <a:off x="2229512" y="2470061"/>
            <a:ext cx="1512589" cy="151927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332997163"/>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83397" y="1170845"/>
            <a:ext cx="4848170" cy="3508653"/>
          </a:xfrm>
          <a:prstGeom prst="rect">
            <a:avLst/>
          </a:prstGeom>
          <a:noFill/>
        </p:spPr>
        <p:txBody>
          <a:bodyPr wrap="square" rtlCol="0">
            <a:spAutoFit/>
          </a:bodyPr>
          <a:lstStyle/>
          <a:p>
            <a:pPr algn="ctr"/>
            <a:r>
              <a:rPr lang="en-US" sz="4000" dirty="0">
                <a:latin typeface="Verdana" panose="020B0604030504040204" pitchFamily="34" charset="0"/>
                <a:ea typeface="Verdana" panose="020B0604030504040204" pitchFamily="34" charset="0"/>
                <a:cs typeface="Verdana" panose="020B0604030504040204" pitchFamily="34" charset="0"/>
              </a:rPr>
              <a:t>FEATURED</a:t>
            </a:r>
          </a:p>
          <a:p>
            <a:pPr algn="ctr"/>
            <a:r>
              <a:rPr lang="en-US" sz="4000" dirty="0">
                <a:latin typeface="Verdana" panose="020B0604030504040204" pitchFamily="34" charset="0"/>
                <a:ea typeface="Verdana" panose="020B0604030504040204" pitchFamily="34" charset="0"/>
                <a:cs typeface="Verdana" panose="020B0604030504040204" pitchFamily="34" charset="0"/>
              </a:rPr>
              <a:t>PROJECT</a:t>
            </a:r>
          </a:p>
          <a:p>
            <a:endParaRPr lang="en-US" sz="2800" dirty="0">
              <a:latin typeface="Verdana" panose="020B0604030504040204" pitchFamily="34" charset="0"/>
              <a:ea typeface="Verdana" panose="020B0604030504040204" pitchFamily="34" charset="0"/>
              <a:cs typeface="Verdana" panose="020B0604030504040204" pitchFamily="34" charset="0"/>
            </a:endParaRPr>
          </a:p>
          <a:p>
            <a:endParaRPr lang="en-US" sz="1600" dirty="0">
              <a:latin typeface="Verdana" panose="020B0604030504040204" pitchFamily="34" charset="0"/>
              <a:ea typeface="Verdana" panose="020B0604030504040204" pitchFamily="34" charset="0"/>
              <a:cs typeface="Verdana" panose="020B0604030504040204" pitchFamily="34" charset="0"/>
            </a:endParaRPr>
          </a:p>
          <a:p>
            <a:endParaRPr lang="en-US" sz="1600" dirty="0">
              <a:latin typeface="Verdana" panose="020B0604030504040204" pitchFamily="34" charset="0"/>
              <a:ea typeface="Verdana" panose="020B0604030504040204" pitchFamily="34" charset="0"/>
              <a:cs typeface="Verdana" panose="020B0604030504040204" pitchFamily="34" charset="0"/>
            </a:endParaRPr>
          </a:p>
          <a:p>
            <a:endParaRPr lang="en-US" sz="1600" dirty="0">
              <a:latin typeface="Verdana" panose="020B0604030504040204" pitchFamily="34" charset="0"/>
              <a:ea typeface="Verdana" panose="020B0604030504040204" pitchFamily="34" charset="0"/>
              <a:cs typeface="Verdana" panose="020B0604030504040204" pitchFamily="34" charset="0"/>
            </a:endParaRPr>
          </a:p>
          <a:p>
            <a:endParaRPr lang="en-US" sz="1600" dirty="0">
              <a:latin typeface="Verdana" panose="020B0604030504040204" pitchFamily="34" charset="0"/>
              <a:ea typeface="Verdana" panose="020B0604030504040204" pitchFamily="34" charset="0"/>
              <a:cs typeface="Verdana" panose="020B0604030504040204" pitchFamily="34" charset="0"/>
            </a:endParaRPr>
          </a:p>
          <a:p>
            <a:endParaRPr lang="en-US" sz="1600" dirty="0">
              <a:latin typeface="Verdana" panose="020B0604030504040204" pitchFamily="34" charset="0"/>
              <a:ea typeface="Verdana" panose="020B0604030504040204" pitchFamily="34" charset="0"/>
              <a:cs typeface="Verdana" panose="020B0604030504040204" pitchFamily="34" charset="0"/>
            </a:endParaRPr>
          </a:p>
          <a:p>
            <a:pPr algn="ctr"/>
            <a:endParaRPr lang="en-US" sz="1600" dirty="0">
              <a:latin typeface="Verdana" panose="020B0604030504040204" pitchFamily="34" charset="0"/>
              <a:ea typeface="Verdana" panose="020B0604030504040204" pitchFamily="34" charset="0"/>
              <a:cs typeface="Verdana" panose="020B0604030504040204" pitchFamily="34" charset="0"/>
            </a:endParaRPr>
          </a:p>
          <a:p>
            <a:pPr algn="ctr"/>
            <a:r>
              <a:rPr lang="en-US" dirty="0">
                <a:latin typeface="Verdana" panose="020B0604030504040204" pitchFamily="34" charset="0"/>
                <a:ea typeface="Verdana" panose="020B0604030504040204" pitchFamily="34" charset="0"/>
                <a:cs typeface="Verdana" panose="020B0604030504040204" pitchFamily="34" charset="0"/>
              </a:rPr>
              <a:t>POTOCKI CENTER FOR THE ARTS   </a:t>
            </a:r>
          </a:p>
        </p:txBody>
      </p:sp>
      <p:grpSp>
        <p:nvGrpSpPr>
          <p:cNvPr id="15" name="Group 14"/>
          <p:cNvGrpSpPr/>
          <p:nvPr/>
        </p:nvGrpSpPr>
        <p:grpSpPr>
          <a:xfrm rot="16200000">
            <a:off x="7095226" y="2547305"/>
            <a:ext cx="759854" cy="6858000"/>
            <a:chOff x="0" y="0"/>
            <a:chExt cx="759854" cy="6858000"/>
          </a:xfrm>
          <a:effectLst>
            <a:outerShdw blurRad="292100" dist="38100" algn="l" rotWithShape="0">
              <a:prstClr val="black">
                <a:alpha val="25000"/>
              </a:prstClr>
            </a:outerShdw>
          </a:effectLst>
        </p:grpSpPr>
        <p:sp>
          <p:nvSpPr>
            <p:cNvPr id="16" name="Rectangle 15"/>
            <p:cNvSpPr/>
            <p:nvPr/>
          </p:nvSpPr>
          <p:spPr>
            <a:xfrm>
              <a:off x="0" y="0"/>
              <a:ext cx="759854" cy="2021983"/>
            </a:xfrm>
            <a:prstGeom prst="rect">
              <a:avLst/>
            </a:prstGeom>
            <a:solidFill>
              <a:srgbClr val="C6D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0" y="2189409"/>
              <a:ext cx="759854" cy="1144019"/>
            </a:xfrm>
            <a:prstGeom prst="rect">
              <a:avLst/>
            </a:prstGeom>
            <a:solidFill>
              <a:srgbClr val="164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0" y="3500854"/>
              <a:ext cx="759854" cy="3357146"/>
            </a:xfrm>
            <a:prstGeom prst="rect">
              <a:avLst/>
            </a:prstGeom>
            <a:solidFill>
              <a:srgbClr val="4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5373" y="5545498"/>
            <a:ext cx="917068" cy="861613"/>
          </a:xfrm>
          <a:prstGeom prst="rect">
            <a:avLst/>
          </a:prstGeom>
        </p:spPr>
      </p:pic>
      <p:sp>
        <p:nvSpPr>
          <p:cNvPr id="2" name="TextBox 1">
            <a:extLst>
              <a:ext uri="{FF2B5EF4-FFF2-40B4-BE49-F238E27FC236}">
                <a16:creationId xmlns:a16="http://schemas.microsoft.com/office/drawing/2014/main" id="{29500BBC-F79D-4E03-9EB1-ECDA1E3486C2}"/>
              </a:ext>
            </a:extLst>
          </p:cNvPr>
          <p:cNvSpPr txBox="1"/>
          <p:nvPr/>
        </p:nvSpPr>
        <p:spPr>
          <a:xfrm>
            <a:off x="5305327" y="816466"/>
            <a:ext cx="6775553" cy="4186632"/>
          </a:xfrm>
          <a:prstGeom prst="rect">
            <a:avLst/>
          </a:prstGeom>
          <a:noFill/>
        </p:spPr>
        <p:txBody>
          <a:bodyPr wrap="square" rtlCol="0">
            <a:spAutoFit/>
          </a:bodyPr>
          <a:lstStyle/>
          <a:p>
            <a:endParaRPr lang="en-US" sz="2800" dirty="0"/>
          </a:p>
          <a:p>
            <a:r>
              <a:rPr lang="en-US" sz="2800" dirty="0"/>
              <a:t>	- </a:t>
            </a:r>
            <a:r>
              <a:rPr lang="en-US" sz="2000" dirty="0"/>
              <a:t>THE POTOCKI CENTER FOR THE ARTS/WORLD CUP</a:t>
            </a:r>
          </a:p>
          <a:p>
            <a:pPr>
              <a:spcAft>
                <a:spcPts val="600"/>
              </a:spcAft>
            </a:pPr>
            <a:r>
              <a:rPr lang="en-US" sz="2000" dirty="0"/>
              <a:t>	    SOCCER FIELDS TOTAL TURF 5 ACRES</a:t>
            </a:r>
          </a:p>
          <a:p>
            <a:pPr>
              <a:spcBef>
                <a:spcPts val="600"/>
              </a:spcBef>
              <a:spcAft>
                <a:spcPts val="600"/>
              </a:spcAft>
            </a:pPr>
            <a:r>
              <a:rPr lang="en-US" sz="2000" dirty="0"/>
              <a:t>	- 1/2 ACRES OF TURF REMOVED</a:t>
            </a:r>
          </a:p>
          <a:p>
            <a:pPr>
              <a:spcBef>
                <a:spcPts val="600"/>
              </a:spcBef>
              <a:spcAft>
                <a:spcPts val="600"/>
              </a:spcAft>
            </a:pPr>
            <a:r>
              <a:rPr lang="en-US" sz="2000" dirty="0"/>
              <a:t>	- 800 FT. OF NETAFIM DRIP TUBING INSTALLED</a:t>
            </a:r>
          </a:p>
          <a:p>
            <a:pPr>
              <a:spcBef>
                <a:spcPts val="600"/>
              </a:spcBef>
              <a:spcAft>
                <a:spcPts val="600"/>
              </a:spcAft>
            </a:pPr>
            <a:r>
              <a:rPr lang="en-US" sz="2000" dirty="0"/>
              <a:t>	- AREA WAS UNPLAYABLE AND SOCCER GOAL STORAGE</a:t>
            </a:r>
          </a:p>
          <a:p>
            <a:r>
              <a:rPr lang="en-US" sz="2000" dirty="0"/>
              <a:t> 	- NEW OUTDOOR CULTURAL CLASSROOM </a:t>
            </a:r>
          </a:p>
          <a:p>
            <a:pPr>
              <a:spcAft>
                <a:spcPts val="600"/>
              </a:spcAft>
            </a:pPr>
            <a:r>
              <a:rPr lang="en-US" sz="2000" dirty="0"/>
              <a:t>	   AND EVENT VENUE</a:t>
            </a:r>
          </a:p>
          <a:p>
            <a:pPr>
              <a:spcAft>
                <a:spcPts val="600"/>
              </a:spcAft>
            </a:pPr>
            <a:r>
              <a:rPr lang="en-US" sz="2000" dirty="0"/>
              <a:t>	- IRRIGATION WATER CONSUMPTION ELIMINATED  </a:t>
            </a:r>
          </a:p>
          <a:p>
            <a:endParaRPr lang="en-US" sz="2400" dirty="0"/>
          </a:p>
        </p:txBody>
      </p:sp>
      <p:pic>
        <p:nvPicPr>
          <p:cNvPr id="4098" name="BCC2C383-1544-4D31-8D28-FF206D7F6B85" descr="IMG_8701.jpg">
            <a:extLst>
              <a:ext uri="{FF2B5EF4-FFF2-40B4-BE49-F238E27FC236}">
                <a16:creationId xmlns:a16="http://schemas.microsoft.com/office/drawing/2014/main" id="{A534BA59-5640-48A6-89E5-A463A1DF6D5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48397" y="2516066"/>
            <a:ext cx="1590995" cy="1525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0D0F1A89-088E-43D2-A93A-F1FD44CCD6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3396" y="2516064"/>
            <a:ext cx="1665001" cy="1525471"/>
          </a:xfrm>
          <a:prstGeom prst="rect">
            <a:avLst/>
          </a:prstGeom>
        </p:spPr>
      </p:pic>
      <p:pic>
        <p:nvPicPr>
          <p:cNvPr id="6" name="Picture 5">
            <a:extLst>
              <a:ext uri="{FF2B5EF4-FFF2-40B4-BE49-F238E27FC236}">
                <a16:creationId xmlns:a16="http://schemas.microsoft.com/office/drawing/2014/main" id="{A939D7D2-1842-45C2-9695-AD9A58E99C0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40326" y="2516064"/>
            <a:ext cx="1665001" cy="1535582"/>
          </a:xfrm>
          <a:prstGeom prst="rect">
            <a:avLst/>
          </a:prstGeom>
        </p:spPr>
      </p:pic>
    </p:spTree>
    <p:extLst>
      <p:ext uri="{BB962C8B-B14F-4D97-AF65-F5344CB8AC3E}">
        <p14:creationId xmlns:p14="http://schemas.microsoft.com/office/powerpoint/2010/main" val="1656451971"/>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61595" y="1727880"/>
            <a:ext cx="1950182" cy="307777"/>
          </a:xfrm>
          <a:prstGeom prst="rect">
            <a:avLst/>
          </a:prstGeom>
          <a:noFill/>
        </p:spPr>
        <p:txBody>
          <a:bodyPr wrap="square" rtlCol="0">
            <a:spAutoFit/>
          </a:bodyPr>
          <a:lstStyle/>
          <a:p>
            <a:r>
              <a:rPr lang="en-US" sz="1400" dirty="0">
                <a:latin typeface="Arial Narrow" panose="020B0606020202030204" pitchFamily="34" charset="0"/>
              </a:rPr>
              <a:t>WATER CONSERVATION </a:t>
            </a:r>
          </a:p>
        </p:txBody>
      </p:sp>
      <p:sp>
        <p:nvSpPr>
          <p:cNvPr id="4" name="TextBox 3"/>
          <p:cNvSpPr txBox="1"/>
          <p:nvPr/>
        </p:nvSpPr>
        <p:spPr>
          <a:xfrm>
            <a:off x="4332157" y="623844"/>
            <a:ext cx="6324835" cy="646331"/>
          </a:xfrm>
          <a:prstGeom prst="rect">
            <a:avLst/>
          </a:prstGeom>
          <a:noFill/>
        </p:spPr>
        <p:txBody>
          <a:bodyPr wrap="square" rtlCol="0">
            <a:spAutoFit/>
          </a:bodyPr>
          <a:lstStyle/>
          <a:p>
            <a:r>
              <a:rPr lang="en-US" sz="3600" dirty="0">
                <a:latin typeface="Verdana" panose="020B0604030504040204" pitchFamily="34" charset="0"/>
                <a:ea typeface="Verdana" panose="020B0604030504040204" pitchFamily="34" charset="0"/>
                <a:cs typeface="Verdana" panose="020B0604030504040204" pitchFamily="34" charset="0"/>
              </a:rPr>
              <a:t>The Mission Viejo Program</a:t>
            </a:r>
          </a:p>
        </p:txBody>
      </p:sp>
      <p:sp>
        <p:nvSpPr>
          <p:cNvPr id="5" name="Rectangle 4"/>
          <p:cNvSpPr/>
          <p:nvPr/>
        </p:nvSpPr>
        <p:spPr>
          <a:xfrm>
            <a:off x="4461595" y="1995655"/>
            <a:ext cx="7434986" cy="1667380"/>
          </a:xfrm>
          <a:prstGeom prst="rect">
            <a:avLst/>
          </a:prstGeom>
        </p:spPr>
        <p:txBody>
          <a:bodyPr wrap="square">
            <a:spAutoFit/>
          </a:bodyPr>
          <a:lstStyle/>
          <a:p>
            <a:pPr>
              <a:lnSpc>
                <a:spcPct val="150000"/>
              </a:lnSpc>
            </a:pPr>
            <a:r>
              <a:rPr lang="en-US" sz="1400" i="0" dirty="0">
                <a:solidFill>
                  <a:schemeClr val="bg1">
                    <a:lumMod val="50000"/>
                  </a:schemeClr>
                </a:solidFill>
                <a:effectLst/>
                <a:latin typeface="Arial Narrow" panose="020B0606020202030204" pitchFamily="34" charset="0"/>
                <a:ea typeface="Lato" panose="020F0502020204030203" pitchFamily="34" charset="0"/>
                <a:cs typeface="Lato" panose="020F0502020204030203" pitchFamily="34" charset="0"/>
              </a:rPr>
              <a:t>The City of Mission Viejo water conservation program includes managing many aspects of th</a:t>
            </a:r>
            <a:r>
              <a:rPr lang="en-US" sz="1400" dirty="0">
                <a:solidFill>
                  <a:schemeClr val="bg1">
                    <a:lumMod val="50000"/>
                  </a:schemeClr>
                </a:solidFill>
                <a:latin typeface="Arial Narrow" panose="020B0606020202030204" pitchFamily="34" charset="0"/>
                <a:ea typeface="Lato" panose="020F0502020204030203" pitchFamily="34" charset="0"/>
                <a:cs typeface="Lato" panose="020F0502020204030203" pitchFamily="34" charset="0"/>
              </a:rPr>
              <a:t>e landscape. </a:t>
            </a:r>
          </a:p>
          <a:p>
            <a:pPr>
              <a:lnSpc>
                <a:spcPct val="150000"/>
              </a:lnSpc>
            </a:pPr>
            <a:r>
              <a:rPr lang="en-US" sz="1400" dirty="0">
                <a:solidFill>
                  <a:schemeClr val="bg1">
                    <a:lumMod val="50000"/>
                  </a:schemeClr>
                </a:solidFill>
                <a:latin typeface="Arial Narrow" panose="020B0606020202030204" pitchFamily="34" charset="0"/>
                <a:ea typeface="Lato" panose="020F0502020204030203" pitchFamily="34" charset="0"/>
                <a:cs typeface="Lato" panose="020F0502020204030203" pitchFamily="34" charset="0"/>
              </a:rPr>
              <a:t>These include  working with our contract maintenance staff to ensure irrigation systems are turned on weekly, managing and reducing runoff, detecting and addressing leaks, selecting low water consuming plants and mulching all planting beds twice a year. Additionally, a Citywide cloud based irrigation system has been implemented.</a:t>
            </a:r>
            <a:endParaRPr lang="id-ID" sz="1400" dirty="0">
              <a:solidFill>
                <a:schemeClr val="bg1">
                  <a:lumMod val="50000"/>
                </a:schemeClr>
              </a:solidFill>
              <a:latin typeface="Arial Narrow" panose="020B0606020202030204" pitchFamily="34" charset="0"/>
              <a:ea typeface="Lato" panose="020F0502020204030203" pitchFamily="34" charset="0"/>
              <a:cs typeface="Lato" panose="020F0502020204030203" pitchFamily="34" charset="0"/>
            </a:endParaRPr>
          </a:p>
        </p:txBody>
      </p:sp>
      <p:cxnSp>
        <p:nvCxnSpPr>
          <p:cNvPr id="6" name="Straight Connector 5"/>
          <p:cNvCxnSpPr/>
          <p:nvPr/>
        </p:nvCxnSpPr>
        <p:spPr>
          <a:xfrm>
            <a:off x="4534670" y="1346069"/>
            <a:ext cx="1442435" cy="0"/>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954973" y="3657611"/>
            <a:ext cx="1347601" cy="830997"/>
          </a:xfrm>
          <a:prstGeom prst="rect">
            <a:avLst/>
          </a:prstGeom>
          <a:noFill/>
        </p:spPr>
        <p:txBody>
          <a:bodyPr wrap="square" rtlCol="0">
            <a:spAutoFit/>
          </a:bodyPr>
          <a:lstStyle/>
          <a:p>
            <a:pPr algn="ctr"/>
            <a:r>
              <a:rPr lang="en-US" sz="48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363</a:t>
            </a:r>
          </a:p>
        </p:txBody>
      </p:sp>
      <p:sp>
        <p:nvSpPr>
          <p:cNvPr id="8" name="TextBox 7"/>
          <p:cNvSpPr txBox="1"/>
          <p:nvPr/>
        </p:nvSpPr>
        <p:spPr>
          <a:xfrm>
            <a:off x="7165910" y="3657611"/>
            <a:ext cx="1347601" cy="830997"/>
          </a:xfrm>
          <a:prstGeom prst="rect">
            <a:avLst/>
          </a:prstGeom>
          <a:noFill/>
        </p:spPr>
        <p:txBody>
          <a:bodyPr wrap="square" rtlCol="0">
            <a:spAutoFit/>
          </a:bodyPr>
          <a:lstStyle/>
          <a:p>
            <a:pPr algn="ctr"/>
            <a:r>
              <a:rPr lang="en-US" sz="48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60</a:t>
            </a:r>
          </a:p>
        </p:txBody>
      </p:sp>
      <p:sp>
        <p:nvSpPr>
          <p:cNvPr id="9" name="TextBox 8"/>
          <p:cNvSpPr txBox="1"/>
          <p:nvPr/>
        </p:nvSpPr>
        <p:spPr>
          <a:xfrm>
            <a:off x="9376847" y="3657611"/>
            <a:ext cx="1347601" cy="830997"/>
          </a:xfrm>
          <a:prstGeom prst="rect">
            <a:avLst/>
          </a:prstGeom>
          <a:noFill/>
        </p:spPr>
        <p:txBody>
          <a:bodyPr wrap="square" rtlCol="0">
            <a:spAutoFit/>
          </a:bodyPr>
          <a:lstStyle/>
          <a:p>
            <a:pPr algn="ctr"/>
            <a:r>
              <a:rPr lang="en-US" sz="48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12</a:t>
            </a:r>
          </a:p>
        </p:txBody>
      </p:sp>
      <p:sp>
        <p:nvSpPr>
          <p:cNvPr id="10" name="Rectangle 9"/>
          <p:cNvSpPr/>
          <p:nvPr/>
        </p:nvSpPr>
        <p:spPr>
          <a:xfrm>
            <a:off x="4600722" y="5011826"/>
            <a:ext cx="1982890" cy="1015663"/>
          </a:xfrm>
          <a:prstGeom prst="rect">
            <a:avLst/>
          </a:prstGeom>
        </p:spPr>
        <p:txBody>
          <a:bodyPr wrap="square">
            <a:spAutoFit/>
          </a:bodyPr>
          <a:lstStyle/>
          <a:p>
            <a:pPr algn="ctr"/>
            <a:r>
              <a:rPr lang="en-US" sz="1200" dirty="0">
                <a:solidFill>
                  <a:schemeClr val="bg1">
                    <a:lumMod val="50000"/>
                  </a:schemeClr>
                </a:solidFill>
                <a:latin typeface="Arial Narrow" panose="020B0606020202030204" pitchFamily="34" charset="0"/>
                <a:ea typeface="Lato" panose="020F0502020204030203" pitchFamily="34" charset="0"/>
                <a:cs typeface="Lato" panose="020F0502020204030203" pitchFamily="34" charset="0"/>
              </a:rPr>
              <a:t>Mission Viejo aggressively manages water applications to ensure runoff is reduced. All systems are turned on each week to check coverage. </a:t>
            </a:r>
            <a:endParaRPr lang="id-ID" sz="1200" dirty="0">
              <a:solidFill>
                <a:schemeClr val="bg1">
                  <a:lumMod val="50000"/>
                </a:schemeClr>
              </a:solidFill>
              <a:latin typeface="Arial Narrow" panose="020B0606020202030204" pitchFamily="34" charset="0"/>
              <a:ea typeface="Lato" panose="020F0502020204030203" pitchFamily="34" charset="0"/>
              <a:cs typeface="Lato" panose="020F0502020204030203" pitchFamily="34" charset="0"/>
            </a:endParaRPr>
          </a:p>
        </p:txBody>
      </p:sp>
      <p:sp>
        <p:nvSpPr>
          <p:cNvPr id="11" name="Rectangle 10"/>
          <p:cNvSpPr/>
          <p:nvPr/>
        </p:nvSpPr>
        <p:spPr>
          <a:xfrm>
            <a:off x="6926659" y="5011828"/>
            <a:ext cx="1982890" cy="1200329"/>
          </a:xfrm>
          <a:prstGeom prst="rect">
            <a:avLst/>
          </a:prstGeom>
        </p:spPr>
        <p:txBody>
          <a:bodyPr wrap="square">
            <a:spAutoFit/>
          </a:bodyPr>
          <a:lstStyle/>
          <a:p>
            <a:pPr algn="ctr"/>
            <a:r>
              <a:rPr lang="en-US" sz="1200" dirty="0">
                <a:solidFill>
                  <a:schemeClr val="bg1">
                    <a:lumMod val="50000"/>
                  </a:schemeClr>
                </a:solidFill>
                <a:latin typeface="Arial Narrow" panose="020B0606020202030204" pitchFamily="34" charset="0"/>
                <a:ea typeface="Lato" panose="020F0502020204030203" pitchFamily="34" charset="0"/>
                <a:cs typeface="Lato" panose="020F0502020204030203" pitchFamily="34" charset="0"/>
              </a:rPr>
              <a:t>Mission Viejo has installed over 60 miles of Point  Source Tubing “drip-tubing,” and is continuously looking for ways to irrigate using this product via continuous retrofitting.</a:t>
            </a:r>
            <a:r>
              <a:rPr lang="id-ID" sz="1200" i="0" dirty="0">
                <a:solidFill>
                  <a:schemeClr val="bg1">
                    <a:lumMod val="50000"/>
                  </a:schemeClr>
                </a:solidFill>
                <a:effectLst/>
                <a:latin typeface="Arial Narrow" panose="020B0606020202030204" pitchFamily="34" charset="0"/>
                <a:ea typeface="Lato" panose="020F0502020204030203" pitchFamily="34" charset="0"/>
                <a:cs typeface="Lato" panose="020F0502020204030203" pitchFamily="34" charset="0"/>
              </a:rPr>
              <a:t> </a:t>
            </a:r>
            <a:endParaRPr lang="id-ID" sz="1200" dirty="0">
              <a:solidFill>
                <a:schemeClr val="bg1">
                  <a:lumMod val="50000"/>
                </a:schemeClr>
              </a:solidFill>
              <a:latin typeface="Arial Narrow" panose="020B0606020202030204" pitchFamily="34" charset="0"/>
              <a:ea typeface="Lato" panose="020F0502020204030203" pitchFamily="34" charset="0"/>
              <a:cs typeface="Lato" panose="020F0502020204030203" pitchFamily="34" charset="0"/>
            </a:endParaRPr>
          </a:p>
        </p:txBody>
      </p:sp>
      <p:sp>
        <p:nvSpPr>
          <p:cNvPr id="12" name="Rectangle 11"/>
          <p:cNvSpPr/>
          <p:nvPr/>
        </p:nvSpPr>
        <p:spPr>
          <a:xfrm>
            <a:off x="9129609" y="5011827"/>
            <a:ext cx="1982890" cy="1200329"/>
          </a:xfrm>
          <a:prstGeom prst="rect">
            <a:avLst/>
          </a:prstGeom>
        </p:spPr>
        <p:txBody>
          <a:bodyPr wrap="square">
            <a:spAutoFit/>
          </a:bodyPr>
          <a:lstStyle/>
          <a:p>
            <a:pPr algn="ctr"/>
            <a:r>
              <a:rPr lang="en-US" sz="1200" dirty="0">
                <a:solidFill>
                  <a:schemeClr val="bg1">
                    <a:lumMod val="50000"/>
                  </a:schemeClr>
                </a:solidFill>
                <a:latin typeface="Arial Narrow" panose="020B0606020202030204" pitchFamily="34" charset="0"/>
                <a:ea typeface="Lato" panose="020F0502020204030203" pitchFamily="34" charset="0"/>
                <a:cs typeface="Lato" panose="020F0502020204030203" pitchFamily="34" charset="0"/>
              </a:rPr>
              <a:t>Mission Viejo continues to aggressively look for turf removal throughout the community and makes it a priority each year to reduce unused turf. </a:t>
            </a:r>
            <a:endParaRPr lang="id-ID" sz="1200" dirty="0">
              <a:solidFill>
                <a:schemeClr val="bg1">
                  <a:lumMod val="50000"/>
                </a:schemeClr>
              </a:solidFill>
              <a:latin typeface="Arial Narrow" panose="020B0606020202030204" pitchFamily="34" charset="0"/>
              <a:ea typeface="Lato" panose="020F0502020204030203" pitchFamily="34" charset="0"/>
              <a:cs typeface="Lato" panose="020F0502020204030203" pitchFamily="34" charset="0"/>
            </a:endParaRPr>
          </a:p>
        </p:txBody>
      </p:sp>
      <p:sp>
        <p:nvSpPr>
          <p:cNvPr id="14" name="TextBox 13"/>
          <p:cNvSpPr txBox="1"/>
          <p:nvPr/>
        </p:nvSpPr>
        <p:spPr>
          <a:xfrm>
            <a:off x="6994942" y="4397770"/>
            <a:ext cx="1904283" cy="523220"/>
          </a:xfrm>
          <a:prstGeom prst="rect">
            <a:avLst/>
          </a:prstGeom>
          <a:noFill/>
        </p:spPr>
        <p:txBody>
          <a:bodyPr wrap="square" rtlCol="0">
            <a:spAutoFit/>
          </a:bodyPr>
          <a:lstStyle/>
          <a:p>
            <a:pPr algn="ctr"/>
            <a:r>
              <a:rPr lang="en-US" sz="14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Miles of Point Source Tubing</a:t>
            </a:r>
          </a:p>
        </p:txBody>
      </p:sp>
      <p:sp>
        <p:nvSpPr>
          <p:cNvPr id="15" name="TextBox 14"/>
          <p:cNvSpPr txBox="1"/>
          <p:nvPr/>
        </p:nvSpPr>
        <p:spPr>
          <a:xfrm>
            <a:off x="9283261" y="4388515"/>
            <a:ext cx="1829238" cy="523220"/>
          </a:xfrm>
          <a:prstGeom prst="rect">
            <a:avLst/>
          </a:prstGeom>
          <a:noFill/>
        </p:spPr>
        <p:txBody>
          <a:bodyPr wrap="square" rtlCol="0">
            <a:spAutoFit/>
          </a:bodyPr>
          <a:lstStyle/>
          <a:p>
            <a:pPr algn="ctr"/>
            <a:r>
              <a:rPr lang="en-US" sz="14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Acres of Turf Removed </a:t>
            </a:r>
          </a:p>
        </p:txBody>
      </p:sp>
      <p:grpSp>
        <p:nvGrpSpPr>
          <p:cNvPr id="16" name="Group 15"/>
          <p:cNvGrpSpPr/>
          <p:nvPr/>
        </p:nvGrpSpPr>
        <p:grpSpPr>
          <a:xfrm>
            <a:off x="148107" y="0"/>
            <a:ext cx="759854" cy="6858000"/>
            <a:chOff x="0" y="0"/>
            <a:chExt cx="759854" cy="6858000"/>
          </a:xfrm>
          <a:effectLst>
            <a:outerShdw blurRad="292100" dist="38100" algn="l" rotWithShape="0">
              <a:prstClr val="black">
                <a:alpha val="25000"/>
              </a:prstClr>
            </a:outerShdw>
          </a:effectLst>
        </p:grpSpPr>
        <p:sp>
          <p:nvSpPr>
            <p:cNvPr id="17" name="Rectangle 16"/>
            <p:cNvSpPr/>
            <p:nvPr/>
          </p:nvSpPr>
          <p:spPr>
            <a:xfrm>
              <a:off x="0" y="0"/>
              <a:ext cx="759854" cy="2021983"/>
            </a:xfrm>
            <a:prstGeom prst="rect">
              <a:avLst/>
            </a:prstGeom>
            <a:solidFill>
              <a:srgbClr val="C6D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0" y="2189409"/>
              <a:ext cx="759854" cy="1144019"/>
            </a:xfrm>
            <a:prstGeom prst="rect">
              <a:avLst/>
            </a:prstGeom>
            <a:solidFill>
              <a:srgbClr val="164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0" y="3500854"/>
              <a:ext cx="759854" cy="3357146"/>
            </a:xfrm>
            <a:prstGeom prst="rect">
              <a:avLst/>
            </a:prstGeom>
            <a:solidFill>
              <a:srgbClr val="4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42374" y="183462"/>
            <a:ext cx="1365948" cy="1283349"/>
          </a:xfrm>
          <a:prstGeom prst="rect">
            <a:avLst/>
          </a:prstGeom>
        </p:spPr>
      </p:pic>
      <p:pic>
        <p:nvPicPr>
          <p:cNvPr id="22" name="Picture Placeholder 21">
            <a:extLst>
              <a:ext uri="{FF2B5EF4-FFF2-40B4-BE49-F238E27FC236}">
                <a16:creationId xmlns:a16="http://schemas.microsoft.com/office/drawing/2014/main" id="{89606CB0-ECCC-4CED-B195-C987D442F67C}"/>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3781" r="13781"/>
          <a:stretch>
            <a:fillRect/>
          </a:stretch>
        </p:blipFill>
        <p:spPr>
          <a:xfrm>
            <a:off x="531813" y="0"/>
            <a:ext cx="3725862" cy="6858000"/>
          </a:xfrm>
          <a:prstGeom prst="rect">
            <a:avLst/>
          </a:prstGeom>
        </p:spPr>
      </p:pic>
      <p:sp>
        <p:nvSpPr>
          <p:cNvPr id="2" name="TextBox 1">
            <a:extLst>
              <a:ext uri="{FF2B5EF4-FFF2-40B4-BE49-F238E27FC236}">
                <a16:creationId xmlns:a16="http://schemas.microsoft.com/office/drawing/2014/main" id="{03D78092-5605-43A5-AE5C-87EAB190A199}"/>
              </a:ext>
            </a:extLst>
          </p:cNvPr>
          <p:cNvSpPr txBox="1"/>
          <p:nvPr/>
        </p:nvSpPr>
        <p:spPr>
          <a:xfrm>
            <a:off x="4714154" y="4397770"/>
            <a:ext cx="1829238" cy="523220"/>
          </a:xfrm>
          <a:prstGeom prst="rect">
            <a:avLst/>
          </a:prstGeom>
          <a:noFill/>
        </p:spPr>
        <p:txBody>
          <a:bodyPr wrap="square" rtlCol="0">
            <a:spAutoFit/>
          </a:bodyPr>
          <a:lstStyle/>
          <a:p>
            <a:pPr lvl="0" algn="ctr"/>
            <a:r>
              <a:rPr lang="en-US" sz="1400" dirty="0">
                <a:solidFill>
                  <a:prstClr val="white">
                    <a:lumMod val="50000"/>
                  </a:prstClr>
                </a:solidFill>
                <a:latin typeface="Verdana" panose="020B0604030504040204" pitchFamily="34" charset="0"/>
                <a:ea typeface="Verdana" panose="020B0604030504040204" pitchFamily="34" charset="0"/>
                <a:cs typeface="Verdana" panose="020B0604030504040204" pitchFamily="34" charset="0"/>
              </a:rPr>
              <a:t>Irrigation Meters City-Wide</a:t>
            </a:r>
          </a:p>
        </p:txBody>
      </p:sp>
    </p:spTree>
    <p:extLst>
      <p:ext uri="{BB962C8B-B14F-4D97-AF65-F5344CB8AC3E}">
        <p14:creationId xmlns:p14="http://schemas.microsoft.com/office/powerpoint/2010/main" val="3934549905"/>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65860" y="1464485"/>
            <a:ext cx="4364139" cy="830997"/>
          </a:xfrm>
          <a:prstGeom prst="rect">
            <a:avLst/>
          </a:prstGeom>
          <a:noFill/>
        </p:spPr>
        <p:txBody>
          <a:bodyPr wrap="square" rtlCol="0">
            <a:spAutoFit/>
          </a:bodyPr>
          <a:lstStyle/>
          <a:p>
            <a:r>
              <a:rPr lang="id-ID" sz="4800" dirty="0">
                <a:latin typeface="Verdana" panose="020B0604030504040204" pitchFamily="34" charset="0"/>
                <a:ea typeface="Verdana" panose="020B0604030504040204" pitchFamily="34" charset="0"/>
                <a:cs typeface="Verdana" panose="020B0604030504040204" pitchFamily="34" charset="0"/>
              </a:rPr>
              <a:t>Our Gallery</a:t>
            </a:r>
            <a:endParaRPr lang="en-US" sz="4800" dirty="0">
              <a:latin typeface="Verdana" panose="020B0604030504040204" pitchFamily="34" charset="0"/>
              <a:ea typeface="Verdana" panose="020B0604030504040204" pitchFamily="34" charset="0"/>
              <a:cs typeface="Verdana" panose="020B0604030504040204" pitchFamily="34" charset="0"/>
            </a:endParaRPr>
          </a:p>
        </p:txBody>
      </p:sp>
      <p:cxnSp>
        <p:nvCxnSpPr>
          <p:cNvPr id="3" name="Straight Connector 2"/>
          <p:cNvCxnSpPr/>
          <p:nvPr/>
        </p:nvCxnSpPr>
        <p:spPr>
          <a:xfrm>
            <a:off x="7168524" y="2285415"/>
            <a:ext cx="1442435" cy="0"/>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7105648" y="2619001"/>
            <a:ext cx="1829238" cy="307777"/>
          </a:xfrm>
          <a:prstGeom prst="rect">
            <a:avLst/>
          </a:prstGeom>
          <a:noFill/>
        </p:spPr>
        <p:txBody>
          <a:bodyPr wrap="square" rtlCol="0">
            <a:spAutoFit/>
          </a:bodyPr>
          <a:lstStyle/>
          <a:p>
            <a:r>
              <a:rPr lang="id-ID" sz="1400" dirty="0">
                <a:latin typeface="Verdana" panose="020B0604030504040204" pitchFamily="34" charset="0"/>
                <a:ea typeface="Verdana" panose="020B0604030504040204" pitchFamily="34" charset="0"/>
                <a:cs typeface="Verdana" panose="020B0604030504040204" pitchFamily="34" charset="0"/>
              </a:rPr>
              <a:t>About Gallery</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5" name="Rectangle 4"/>
          <p:cNvSpPr/>
          <p:nvPr/>
        </p:nvSpPr>
        <p:spPr>
          <a:xfrm>
            <a:off x="7105648" y="3145599"/>
            <a:ext cx="4048974" cy="1667380"/>
          </a:xfrm>
          <a:prstGeom prst="rect">
            <a:avLst/>
          </a:prstGeom>
        </p:spPr>
        <p:txBody>
          <a:bodyPr wrap="square">
            <a:spAutoFit/>
          </a:bodyPr>
          <a:lstStyle/>
          <a:p>
            <a:pPr algn="just">
              <a:lnSpc>
                <a:spcPct val="150000"/>
              </a:lnSpc>
            </a:pPr>
            <a:r>
              <a:rPr lang="en-US" sz="1400" i="0" dirty="0">
                <a:solidFill>
                  <a:schemeClr val="bg1">
                    <a:lumMod val="50000"/>
                  </a:schemeClr>
                </a:solidFill>
                <a:effectLst/>
                <a:latin typeface="Arial Narrow" panose="020B0606020202030204" pitchFamily="34" charset="0"/>
                <a:ea typeface="Lato" panose="020F0502020204030203" pitchFamily="34" charset="0"/>
                <a:cs typeface="Lato" panose="020F0502020204030203" pitchFamily="34" charset="0"/>
              </a:rPr>
              <a:t>THE MISSION VIEJO LANDSCAPE AND WATER CONSERVATION PROGRAM STRIVES TO REDUCE WATER CONSUMPTION, USING ORGANIC PRODUCTS WHEN APPROPRIATE, TO CREATE A DYNAMIC, BOLD AND COLORFUL LANDSCAPED ENVIRONMENT. </a:t>
            </a:r>
            <a:r>
              <a:rPr lang="id-ID" sz="1400" i="0" dirty="0">
                <a:solidFill>
                  <a:schemeClr val="bg1">
                    <a:lumMod val="50000"/>
                  </a:schemeClr>
                </a:solidFill>
                <a:effectLst/>
                <a:latin typeface="Arial Narrow" panose="020B0606020202030204" pitchFamily="34" charset="0"/>
                <a:ea typeface="Lato" panose="020F0502020204030203" pitchFamily="34" charset="0"/>
                <a:cs typeface="Lato" panose="020F0502020204030203" pitchFamily="34" charset="0"/>
              </a:rPr>
              <a:t> </a:t>
            </a:r>
            <a:endParaRPr lang="id-ID" sz="1400" dirty="0">
              <a:solidFill>
                <a:schemeClr val="bg1">
                  <a:lumMod val="50000"/>
                </a:schemeClr>
              </a:solidFill>
              <a:latin typeface="Arial Narrow" panose="020B0606020202030204" pitchFamily="34" charset="0"/>
              <a:ea typeface="Lato" panose="020F0502020204030203" pitchFamily="34" charset="0"/>
              <a:cs typeface="Lato" panose="020F0502020204030203" pitchFamily="34" charset="0"/>
            </a:endParaRPr>
          </a:p>
        </p:txBody>
      </p:sp>
      <p:grpSp>
        <p:nvGrpSpPr>
          <p:cNvPr id="7" name="Group 6"/>
          <p:cNvGrpSpPr/>
          <p:nvPr/>
        </p:nvGrpSpPr>
        <p:grpSpPr>
          <a:xfrm>
            <a:off x="313824" y="0"/>
            <a:ext cx="759854" cy="6858000"/>
            <a:chOff x="0" y="0"/>
            <a:chExt cx="759854" cy="6858000"/>
          </a:xfrm>
          <a:effectLst>
            <a:outerShdw blurRad="292100" dist="38100" algn="l" rotWithShape="0">
              <a:prstClr val="black">
                <a:alpha val="25000"/>
              </a:prstClr>
            </a:outerShdw>
          </a:effectLst>
        </p:grpSpPr>
        <p:sp>
          <p:nvSpPr>
            <p:cNvPr id="8" name="Rectangle 7"/>
            <p:cNvSpPr/>
            <p:nvPr/>
          </p:nvSpPr>
          <p:spPr>
            <a:xfrm>
              <a:off x="0" y="0"/>
              <a:ext cx="759854" cy="2021983"/>
            </a:xfrm>
            <a:prstGeom prst="rect">
              <a:avLst/>
            </a:prstGeom>
            <a:solidFill>
              <a:srgbClr val="C6D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189409"/>
              <a:ext cx="759854" cy="1144019"/>
            </a:xfrm>
            <a:prstGeom prst="rect">
              <a:avLst/>
            </a:prstGeom>
            <a:solidFill>
              <a:srgbClr val="164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3500854"/>
              <a:ext cx="759854" cy="3357146"/>
            </a:xfrm>
            <a:prstGeom prst="rect">
              <a:avLst/>
            </a:prstGeom>
            <a:solidFill>
              <a:srgbClr val="4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94069" y="348766"/>
            <a:ext cx="1121107" cy="1053314"/>
          </a:xfrm>
          <a:prstGeom prst="rect">
            <a:avLst/>
          </a:prstGeom>
        </p:spPr>
      </p:pic>
      <p:pic>
        <p:nvPicPr>
          <p:cNvPr id="14" name="Picture 13">
            <a:extLst>
              <a:ext uri="{FF2B5EF4-FFF2-40B4-BE49-F238E27FC236}">
                <a16:creationId xmlns:a16="http://schemas.microsoft.com/office/drawing/2014/main" id="{1681B398-1FB6-4CBB-B92A-F982238EC7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3647" y="3999631"/>
            <a:ext cx="3443163" cy="2582372"/>
          </a:xfrm>
          <a:prstGeom prst="rect">
            <a:avLst/>
          </a:prstGeom>
        </p:spPr>
      </p:pic>
      <p:pic>
        <p:nvPicPr>
          <p:cNvPr id="5122" name="Picture 2" descr="a11cbf58-c21a-4483-ac78-e662fd8903f9@namprd09">
            <a:extLst>
              <a:ext uri="{FF2B5EF4-FFF2-40B4-BE49-F238E27FC236}">
                <a16:creationId xmlns:a16="http://schemas.microsoft.com/office/drawing/2014/main" id="{B1B19A0F-05CC-4F14-B697-F01EAEAFE62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1472" y="614368"/>
            <a:ext cx="4784389" cy="3597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Placeholder 11">
            <a:extLst>
              <a:ext uri="{FF2B5EF4-FFF2-40B4-BE49-F238E27FC236}">
                <a16:creationId xmlns:a16="http://schemas.microsoft.com/office/drawing/2014/main" id="{5202A219-96A1-4D29-A76A-644CC820B3A8}"/>
              </a:ext>
            </a:extLst>
          </p:cNvPr>
          <p:cNvPicPr>
            <a:picLocks noGrp="1" noChangeAspect="1"/>
          </p:cNvPicPr>
          <p:nvPr>
            <p:ph type="pic" sz="quarter" idx="10"/>
          </p:nvPr>
        </p:nvPicPr>
        <p:blipFill>
          <a:blip r:embed="rId5" cstate="print">
            <a:extLst>
              <a:ext uri="{28A0092B-C50C-407E-A947-70E740481C1C}">
                <a14:useLocalDpi xmlns:a14="http://schemas.microsoft.com/office/drawing/2010/main" val="0"/>
              </a:ext>
            </a:extLst>
          </a:blip>
          <a:srcRect t="2811" b="2811"/>
          <a:stretch>
            <a:fillRect/>
          </a:stretch>
        </p:blipFill>
        <p:spPr>
          <a:xfrm>
            <a:off x="1152730" y="2619001"/>
            <a:ext cx="2667843" cy="3357146"/>
          </a:xfrm>
          <a:prstGeom prst="rect">
            <a:avLst/>
          </a:prstGeom>
        </p:spPr>
      </p:pic>
    </p:spTree>
    <p:extLst>
      <p:ext uri="{BB962C8B-B14F-4D97-AF65-F5344CB8AC3E}">
        <p14:creationId xmlns:p14="http://schemas.microsoft.com/office/powerpoint/2010/main" val="1868707451"/>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1F5C4843D1CE94CBE8C59886AB52461" ma:contentTypeVersion="16" ma:contentTypeDescription="Create a new document." ma:contentTypeScope="" ma:versionID="5e8369fcb82515cd3ef062e1a06bcf8c">
  <xsd:schema xmlns:xsd="http://www.w3.org/2001/XMLSchema" xmlns:xs="http://www.w3.org/2001/XMLSchema" xmlns:p="http://schemas.microsoft.com/office/2006/metadata/properties" xmlns:ns2="79456ced-c124-43db-85a4-2ac45c797a5a" xmlns:ns3="cb172be9-ce75-4853-89c5-29b6ecc8d039" targetNamespace="http://schemas.microsoft.com/office/2006/metadata/properties" ma:root="true" ma:fieldsID="5b7ebb54f866ff1ca57f9cf90ccfe330" ns2:_="" ns3:_="">
    <xsd:import namespace="79456ced-c124-43db-85a4-2ac45c797a5a"/>
    <xsd:import namespace="cb172be9-ce75-4853-89c5-29b6ecc8d03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456ced-c124-43db-85a4-2ac45c797a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fd712ac-0b54-495d-a2ac-d38bbecf2af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b172be9-ce75-4853-89c5-29b6ecc8d03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f5d3216-6668-4498-9cda-ed1e0ab3f0f8}" ma:internalName="TaxCatchAll" ma:showField="CatchAllData" ma:web="cb172be9-ce75-4853-89c5-29b6ecc8d03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3E3AC3E-397A-456E-89DC-0373EE9CF47A}"/>
</file>

<file path=customXml/itemProps2.xml><?xml version="1.0" encoding="utf-8"?>
<ds:datastoreItem xmlns:ds="http://schemas.openxmlformats.org/officeDocument/2006/customXml" ds:itemID="{1D075099-AB88-464E-9FBF-044BE197EC21}"/>
</file>

<file path=docProps/app.xml><?xml version="1.0" encoding="utf-8"?>
<Properties xmlns="http://schemas.openxmlformats.org/officeDocument/2006/extended-properties" xmlns:vt="http://schemas.openxmlformats.org/officeDocument/2006/docPropsVTypes">
  <TotalTime>4825</TotalTime>
  <Words>498</Words>
  <Application>Microsoft Office PowerPoint</Application>
  <PresentationFormat>Widescreen</PresentationFormat>
  <Paragraphs>88</Paragraphs>
  <Slides>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Arial Narrow</vt:lpstr>
      <vt:lpstr>Calibri</vt:lpstr>
      <vt:lpstr>Calibri Light</vt:lpstr>
      <vt:lpstr>Lato</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Susan Patterson</cp:lastModifiedBy>
  <cp:revision>150</cp:revision>
  <dcterms:created xsi:type="dcterms:W3CDTF">2018-12-11T07:12:52Z</dcterms:created>
  <dcterms:modified xsi:type="dcterms:W3CDTF">2022-10-03T18:59:21Z</dcterms:modified>
</cp:coreProperties>
</file>